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0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8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7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4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5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2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D8A3-0640-4574-9E35-AE045F4C409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653F-00B9-436D-B965-5594DFAD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86067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Читаем Николая Рериха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47664" y="1628800"/>
            <a:ext cx="6624736" cy="4536504"/>
          </a:xfrm>
          <a:prstGeom prst="rect">
            <a:avLst/>
          </a:prstGeom>
          <a:gradFill flip="none" rotWithShape="1">
            <a:gsLst>
              <a:gs pos="9125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Притча «Сделать не долго, главное увидеть...»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</a:p>
          <a:p>
            <a:pPr marL="0" lvl="0" indent="457200" algn="ctr">
              <a:lnSpc>
                <a:spcPct val="120000"/>
              </a:lnSpc>
              <a:buNone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Знаменитый художник был приглашен ко двору императора, чтобы написать возможно лучшую картину свою. Велики были затраты на оплату и на издержки приезда художника, но Покровитель Искусства император хотел иметь его лучшее произведение и предоставить все лучшие условия.</a:t>
            </a:r>
          </a:p>
          <a:p>
            <a:pPr marL="0" lvl="0" indent="457200" algn="ctr">
              <a:lnSpc>
                <a:spcPct val="120000"/>
              </a:lnSpc>
              <a:buNone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Художник назначил срок в течение одного года. B отведенном ему помещении художник проводил день за днем в сосредоточенном обдумывании, так что, наконец, придворные обеспокоились, когда же, наконец, начнется сама картина. Все материалы были давно приготовлены, но художник, видимо, и не думал приступать к заполнению холста.</a:t>
            </a:r>
          </a:p>
          <a:p>
            <a:pPr marL="0" lvl="0" indent="457200" algn="ctr">
              <a:lnSpc>
                <a:spcPct val="120000"/>
              </a:lnSpc>
              <a:buNone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Наконец, спросили художника, ввиду приближения окончания срока, им назначенного, но он сказал: «Не мешайте». И за два дня до окончания года он встал и, быстро принявшись за кисти, закончил лучшее свое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произведение, сказав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после: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«Сделать не долго, но нужно раньше увидеть то, что сделаешь».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768752" cy="4680520"/>
          </a:xfrm>
          <a:gradFill flip="none" rotWithShape="1">
            <a:gsLst>
              <a:gs pos="9125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Притчи Николая Рериха  рассказывают нам 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самом важном – об истинном счастье и о любви,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предназначении и о смысле жизни.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поучают, а лишь намекают, оставляя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самому делать выводы. </a:t>
            </a:r>
          </a:p>
          <a:p>
            <a:pPr marL="0" indent="45720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притче </a:t>
            </a:r>
            <a:r>
              <a:rPr lang="ru-RU" sz="20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Сделать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долго, главное увидеть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....» говорится, что </a:t>
            </a:r>
            <a:r>
              <a:rPr lang="ru-RU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 жизни человека заключается </a:t>
            </a:r>
            <a:r>
              <a:rPr lang="ru-RU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неустанном творчестве и созидании. Но творчество может развиваться лишь при свободе </a:t>
            </a:r>
            <a:r>
              <a:rPr lang="ru-RU" sz="20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мысли, свободе действий. </a:t>
            </a:r>
            <a:r>
              <a:rPr lang="ru-RU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ллюстрации к этой притче – в основе презентации.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91" y="404664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ЗАРОЖДЕНИЕ ШЕДЕВРА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Оля\Desktop\Рисуно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2786" r="3179" b="10950"/>
          <a:stretch/>
        </p:blipFill>
        <p:spPr bwMode="auto">
          <a:xfrm>
            <a:off x="1547664" y="1628800"/>
            <a:ext cx="602765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69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Читаем Николая Рериха</vt:lpstr>
      <vt:lpstr>Презентация PowerPoint</vt:lpstr>
      <vt:lpstr>ЗАРОЖДЕНИЕ ШЕДЕВРА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Natasha Mullannurova</cp:lastModifiedBy>
  <cp:revision>15</cp:revision>
  <dcterms:created xsi:type="dcterms:W3CDTF">2021-10-27T11:16:08Z</dcterms:created>
  <dcterms:modified xsi:type="dcterms:W3CDTF">2021-10-28T11:59:07Z</dcterms:modified>
</cp:coreProperties>
</file>