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6" r:id="rId10"/>
    <p:sldId id="269" r:id="rId11"/>
    <p:sldId id="264" r:id="rId12"/>
    <p:sldId id="267" r:id="rId13"/>
    <p:sldId id="270" r:id="rId14"/>
    <p:sldId id="271" r:id="rId15"/>
    <p:sldId id="268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498EF-11CB-47FC-BE8A-B1D99EFE699E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B2160-F03B-4042-A69F-5D4B24DBD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3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B2160-F03B-4042-A69F-5D4B24DBD06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7077DBB-49ED-4DE3-9D66-2ED33DB14AD3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65DEE27-A7D8-4E38-86B9-8D6A77CD81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4149080"/>
            <a:ext cx="41764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Моей первой учительнице</a:t>
            </a:r>
          </a:p>
          <a:p>
            <a:pPr algn="ctr"/>
            <a:r>
              <a:rPr lang="ru-RU" sz="40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посвящается …</a:t>
            </a:r>
            <a:endParaRPr lang="ru-RU" sz="4000" b="1" i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0" y="476672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Филиса\Desktop\фотки\Филиса\IMG_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4082"/>
            <a:ext cx="4722382" cy="35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Все фото\Школа\Лагерь2010\DSC02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00" y="260649"/>
            <a:ext cx="44168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:\Все фото\Школа\мои ученики\DSC01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51909"/>
            <a:ext cx="3438312" cy="28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212" y="853685"/>
            <a:ext cx="40893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 нас тоже </a:t>
            </a: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приучает к спорту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9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Филиса\Desktop\фотки\для презентации\DSC03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18" y="3717032"/>
            <a:ext cx="4165869" cy="29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Все фото\Школа\мой класс\для презентации\DSC02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1" y="3429000"/>
            <a:ext cx="4324248" cy="324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Все фото\Школа\мои ученики\DSC01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4996"/>
            <a:ext cx="4355239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Фотографии\DSC01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21" y="1139781"/>
            <a:ext cx="3878415" cy="290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01" y="260648"/>
            <a:ext cx="72128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Филиса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Фаритовна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научила нас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рисовать и мастерить разные поделки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2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Все фото\Школа\мой класс\DSC02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48" y="3636079"/>
            <a:ext cx="4364232" cy="30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Все фото\Школа\мой класс\DSC02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804728"/>
            <a:ext cx="3915930" cy="293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Все фото\Школа\мой класс\для презентации\DSC02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8" y="818121"/>
            <a:ext cx="3798312" cy="28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Филиса\Desktop\фотки\папка  Филисы\Новая папка (2)\DSC04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8" y="3666655"/>
            <a:ext cx="4040733" cy="30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5461" y="2967335"/>
            <a:ext cx="4253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это наши праздники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Все фото\Школа\мой класс\DSC02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0" y="934520"/>
            <a:ext cx="2387427" cy="318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Все фото\Школа\мой класс\для презентации\DSC02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64" y="3525761"/>
            <a:ext cx="4104456" cy="30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Все фото\Школа\мой класс\DSC02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858112" cy="38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59545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Филиса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Фаритовна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научила нас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677" y="2932056"/>
            <a:ext cx="1124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петь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7506" y="5733256"/>
            <a:ext cx="2022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танцевать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3516831"/>
            <a:ext cx="2479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читать стихи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8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Все фото\Школа\Лагерь2010\DSC0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17" y="3452781"/>
            <a:ext cx="4062334" cy="32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Все фото\Школа\мои ученики\для презентации\DSC00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52" y="259723"/>
            <a:ext cx="3992699" cy="29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Филиса\Desktop\фотки\для презентации\DSC03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2781"/>
            <a:ext cx="4350148" cy="32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Филиса\Desktop\фотки\для презентации\DSC03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06132" cy="315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5354" y="2679939"/>
            <a:ext cx="1562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учиться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9224" y="2669295"/>
            <a:ext cx="1912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трудиться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4484" y="6021288"/>
            <a:ext cx="16247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дружить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57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Все фото\Школа\Фотографии\DSC00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89683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1919" y="401249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Первая учительница наша,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Как мы благодарны Вам за всё!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за строчки первые в тетради,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за материнское тепло.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памяти останется навечно,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Всё чему учили Вы порой.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Мы сегодня называем Вас сердечно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Самой лучшей, милой, дорогой!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556792"/>
            <a:ext cx="47574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«Мой первый учитель»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5763" y="3501008"/>
            <a:ext cx="425385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Работу выполнил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Ученик 4 класса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МБОУ СОШ с.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Новокулево</a:t>
            </a:r>
            <a:endPara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  <a:p>
            <a:pPr algn="ct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Нуримановского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района</a:t>
            </a:r>
          </a:p>
          <a:p>
            <a:pPr algn="ctr"/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Даутов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Данил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0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1628800"/>
            <a:ext cx="46805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6765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3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8" y="332656"/>
            <a:ext cx="31757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878550"/>
            <a:ext cx="33843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Амирова</a:t>
            </a:r>
            <a:r>
              <a:rPr lang="ru-RU" sz="40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i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Филиса</a:t>
            </a:r>
            <a:endParaRPr lang="ru-RU" sz="4000" b="1" i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i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Фаритовна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3820" y="3657162"/>
            <a:ext cx="491031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2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читель начальных классов</a:t>
            </a:r>
          </a:p>
          <a:p>
            <a:pPr algn="ctr"/>
            <a:r>
              <a:rPr lang="ru-RU" sz="2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СОШ с. </a:t>
            </a:r>
            <a:r>
              <a:rPr lang="ru-RU" sz="2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Новокулево</a:t>
            </a:r>
            <a:endParaRPr lang="ru-RU" sz="2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Нуримановского</a:t>
            </a:r>
            <a:r>
              <a:rPr lang="ru-RU" sz="2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района </a:t>
            </a:r>
            <a:endParaRPr lang="ru-RU" sz="2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44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12474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08809" y="48691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 Все листья покраснели,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 И радуют всех нас: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 Приходят дети в школу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 Сегодня – в первый класс!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075" name="Picture 3" descr="C:\Users\Филиса\Desktop\фотки\Фотографии\Изображение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8650"/>
            <a:ext cx="5465064" cy="37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6026" y="260648"/>
            <a:ext cx="7497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Первый раз в первый класс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0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7759"/>
            <a:ext cx="5832648" cy="41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748102"/>
            <a:ext cx="510543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сентября 2009 года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поступили в первый класс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 с.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Новокулево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5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4831"/>
            <a:ext cx="4316413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Кто поможет нам  узнать,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Как вычитать и умножать?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Где зимует стрекоза,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Где у ежика глаза,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Букву А как написать,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Как подписывать тетрадь,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Кто не просто нас учил?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Душу в нас свою вложил?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Кто переживал за нас,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 первого по четвертый класс?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Кто основы заложил?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Как детей своих любил?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Не стесняйтесь, говорите,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Это… </a:t>
            </a:r>
            <a:r>
              <a:rPr lang="ru-RU" b="1" dirty="0" smtClean="0">
                <a:solidFill>
                  <a:srgbClr val="FF0000"/>
                </a:solidFill>
              </a:rPr>
              <a:t>первый наш учитель!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4956175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47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Вы нам руку протянули,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Наш преодолели страх,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Мы порог перешагнули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Со слезами на глазах. 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71" y="3318048"/>
            <a:ext cx="4371369" cy="327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40" y="304774"/>
            <a:ext cx="4316430" cy="298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50" y="3284984"/>
            <a:ext cx="4316430" cy="334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4797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</a:t>
            </a:r>
            <a:r>
              <a:rPr lang="ru-RU" sz="2000" b="1" dirty="0" smtClean="0">
                <a:solidFill>
                  <a:srgbClr val="7030A0"/>
                </a:solidFill>
              </a:rPr>
              <a:t>ы нас учили цифрам и словам,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Вы нас учили с кляксами сражаться.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И сто советов по любым делам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Давала нам, чтоб правды добиваться.</a:t>
            </a:r>
          </a:p>
          <a:p>
            <a:endParaRPr lang="ru-RU" sz="2000" b="1" dirty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69" y="3614344"/>
            <a:ext cx="3816424" cy="306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Филиса\Desktop\фотки\для презентации\DSC02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205121" cy="31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61" y="116632"/>
            <a:ext cx="2974373" cy="371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84760"/>
            <a:ext cx="46837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любим совершать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Прогулки, экскурсии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наш учитель всегда с нами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7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Все фото\Школа\Лагерь2010\DSC02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0" y="3474535"/>
            <a:ext cx="4254137" cy="319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Все фото\Школа\DSC02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25" y="3513523"/>
            <a:ext cx="4224613" cy="31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Все фото\Школа\Фотографии\для презентации\DSC02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87" y="948420"/>
            <a:ext cx="4113251" cy="30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9" y="1277509"/>
            <a:ext cx="4254137" cy="238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4804" y="363645"/>
            <a:ext cx="59582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Филиса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Фаритовна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любит спорт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55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323</TotalTime>
  <Words>294</Words>
  <Application>Microsoft Office PowerPoint</Application>
  <PresentationFormat>Экран (4:3)</PresentationFormat>
  <Paragraphs>73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Филиса</dc:creator>
  <cp:lastModifiedBy>Филиса</cp:lastModifiedBy>
  <cp:revision>29</cp:revision>
  <dcterms:created xsi:type="dcterms:W3CDTF">2013-04-25T14:55:04Z</dcterms:created>
  <dcterms:modified xsi:type="dcterms:W3CDTF">2014-02-10T16:08:51Z</dcterms:modified>
</cp:coreProperties>
</file>