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70" r:id="rId13"/>
    <p:sldId id="264" r:id="rId14"/>
    <p:sldId id="266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7638-DB33-4FB0-88CF-7F441488C97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60A6-0943-4403-8F7F-C55029E3F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285860"/>
            <a:ext cx="5214974" cy="29289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Словосочетание.</a:t>
            </a:r>
            <a:br>
              <a:rPr lang="ru-RU" sz="4000" b="1" dirty="0" smtClean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Простое предложение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8e411_324e865c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9058" cy="4572008"/>
          </a:xfrm>
          <a:prstGeom prst="rect">
            <a:avLst/>
          </a:prstGeom>
        </p:spPr>
      </p:pic>
      <p:pic>
        <p:nvPicPr>
          <p:cNvPr id="6" name="Рисунок 5" descr="0_8e414_41819520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5028" y="3071810"/>
            <a:ext cx="4528938" cy="378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Выпишите только грамматические основы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9006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Оч_ровательный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малыш;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об_ятельная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девочка; оранжевые и красные цветы; ребята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уд_влялись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листья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с_ежились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жаркими лучами; по дороге; шумит камыш;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пок_залось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облачко; появился и исчез;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проб_жать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саду;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прибл_жаться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дому; застучали и зашлепали; зашлепали по воде; по грязной воде; по воде; застучали капли; перелетали и попискивали; перелетали птенцы; скворцы и дрозды; полыхнула молния.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проверяем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643470" cy="49006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ебята уд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влялись;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листья 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ежились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шумит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камыш;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залось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чко;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застучали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капли;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перелетали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птенцы;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полыхнула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молния.</a:t>
            </a:r>
          </a:p>
        </p:txBody>
      </p:sp>
      <p:pic>
        <p:nvPicPr>
          <p:cNvPr id="4" name="Рисунок 3" descr="0_8e415_e5d39ee9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143248"/>
            <a:ext cx="2339969" cy="2888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e40c_4e44b4cb_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6578" y="2765254"/>
            <a:ext cx="2357422" cy="4092746"/>
          </a:xfrm>
        </p:spPr>
      </p:pic>
      <p:sp>
        <p:nvSpPr>
          <p:cNvPr id="5" name="Выноска-облако 4"/>
          <p:cNvSpPr/>
          <p:nvPr/>
        </p:nvSpPr>
        <p:spPr>
          <a:xfrm>
            <a:off x="285720" y="214290"/>
            <a:ext cx="5500726" cy="3643338"/>
          </a:xfrm>
          <a:prstGeom prst="cloudCallout">
            <a:avLst>
              <a:gd name="adj1" fmla="val 61072"/>
              <a:gd name="adj2" fmla="val 531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делятся предложения по интонации и цели высказывания?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b="1" dirty="0">
                <a:latin typeface="Georgia" pitchFamily="18" charset="0"/>
              </a:rPr>
              <a:t>Определите вид предложений по цели высказывания и по интонации.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31146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Смилуйся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государыня рыбка! 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Воротился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 ко старухе. Что ж он видит? 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тебе надобно, старче?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multik3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481" y="3357563"/>
            <a:ext cx="2897519" cy="350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b="1" dirty="0">
                <a:latin typeface="Georgia" pitchFamily="18" charset="0"/>
              </a:rPr>
              <a:t>Определите вид предложений по цели высказывания и по интонации.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429684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Вы ж, голубушки сестрицы, выбирайтесь из светлицы, поезжайте вслед за мной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Выплесни ты нас на сушу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Я ль на свете всех милее, всех румяней и белее?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 Не видал ли где на свете ты царевны молодой?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 Три девицы под окном пряли поздно вечерком.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0_5f0d4_f24112e9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286388"/>
            <a:ext cx="1317216" cy="131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Однородные члены предложения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Члены предложения, которые обычно отвечают на один и тот же вопрос и связаны с одним и тем же словом, называются однородными. Однородные члены предложения образуют сочинительное словосочетание.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Однородные члены предложения связаны между собой интонацией и союзами, из которых чаще всего встречаются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и, а, но.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Однородными могут быть все члены предложения: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 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Сила,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красота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ночи стали ослабевать. 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(И. Бунин.)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Зимнее солнце </a:t>
            </a:r>
            <a:r>
              <a:rPr lang="ru-RU" i="1" u="dbl" dirty="0" smtClean="0">
                <a:latin typeface="Times New Roman" pitchFamily="18" charset="0"/>
                <a:cs typeface="Times New Roman" pitchFamily="18" charset="0"/>
              </a:rPr>
              <a:t>светит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 но не </a:t>
            </a:r>
            <a:r>
              <a:rPr lang="ru-RU" i="1" u="dbl" dirty="0" smtClean="0">
                <a:latin typeface="Times New Roman" pitchFamily="18" charset="0"/>
                <a:cs typeface="Times New Roman" pitchFamily="18" charset="0"/>
              </a:rPr>
              <a:t>греет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(Пословица.)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Ветер срывал с берёз </a:t>
            </a:r>
            <a:r>
              <a:rPr lang="ru-RU" i="1" u="wavy" dirty="0" smtClean="0">
                <a:latin typeface="Times New Roman" pitchFamily="18" charset="0"/>
                <a:cs typeface="Times New Roman" pitchFamily="18" charset="0"/>
              </a:rPr>
              <a:t>мокрые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u="wavy" dirty="0" smtClean="0">
                <a:latin typeface="Times New Roman" pitchFamily="18" charset="0"/>
                <a:cs typeface="Times New Roman" pitchFamily="18" charset="0"/>
              </a:rPr>
              <a:t>пахучие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листья.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(К. Паустовский.)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 не привык к </a:t>
            </a:r>
            <a:r>
              <a:rPr lang="ru-RU" i="1" u="dash" dirty="0" smtClean="0">
                <a:latin typeface="Times New Roman" pitchFamily="18" charset="0"/>
                <a:cs typeface="Times New Roman" pitchFamily="18" charset="0"/>
              </a:rPr>
              <a:t>движению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i="1" u="dash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i="1" u="dash" dirty="0" smtClean="0">
                <a:latin typeface="Times New Roman" pitchFamily="18" charset="0"/>
                <a:cs typeface="Times New Roman" pitchFamily="18" charset="0"/>
              </a:rPr>
              <a:t>многолюдству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i="1" u="dash" dirty="0" smtClean="0">
                <a:latin typeface="Times New Roman" pitchFamily="18" charset="0"/>
                <a:cs typeface="Times New Roman" pitchFamily="18" charset="0"/>
              </a:rPr>
              <a:t>суете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Снег падал </a:t>
            </a:r>
            <a:r>
              <a:rPr lang="ru-RU" i="1" u="dotDash" dirty="0" smtClean="0">
                <a:latin typeface="Times New Roman" pitchFamily="18" charset="0"/>
                <a:cs typeface="Times New Roman" pitchFamily="18" charset="0"/>
              </a:rPr>
              <a:t>медленно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u="dotDash" dirty="0" smtClean="0">
                <a:latin typeface="Times New Roman" pitchFamily="18" charset="0"/>
                <a:cs typeface="Times New Roman" pitchFamily="18" charset="0"/>
              </a:rPr>
              <a:t>бесшумно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(С. Антонов.)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21537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Однородными могут быть все члены предложения:</a:t>
            </a:r>
          </a:p>
        </p:txBody>
      </p:sp>
      <p:pic>
        <p:nvPicPr>
          <p:cNvPr id="5" name="Рисунок 4" descr="0_51404_99e1faff_L.png"/>
          <p:cNvPicPr>
            <a:picLocks noChangeAspect="1"/>
          </p:cNvPicPr>
          <p:nvPr/>
        </p:nvPicPr>
        <p:blipFill>
          <a:blip r:embed="rId3" cstate="print"/>
          <a:srcRect r="23115"/>
          <a:stretch>
            <a:fillRect/>
          </a:stretch>
        </p:blipFill>
        <p:spPr>
          <a:xfrm>
            <a:off x="6643702" y="3429000"/>
            <a:ext cx="2285984" cy="3565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Однородные члены разделяются запятыми.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О, О, 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Ученики читали, писали, считали.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Ученики и читали, и писали, и считали.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Ученики не читали, а писали.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Запятая не ставится, если союз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употребляется при однородных членах один раз.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Ученики читали и писали.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579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Однородные члены предложения могут быть объединены (обобщены) одним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словом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которое называется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обобщающим.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Сравните:</a:t>
            </a: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помню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лес, палатку песни у костра.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помню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лес, палатку, песни у костра.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Обобщающее слово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более широкое по значению слово, чем конкретные однородные члены. Оно уточняется однородными членами. Обобщающее слово является тем же членом предложения, что и однородные члены.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Мы лечили разных птиц цаплю синицу скворца.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Дождь бил по стеклам по жестяным крышам по деревянным перилам журчал по водосточной трубе.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Облепили лампу мошки греют тоненькие ножки.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Солнце за море садится машет рыжей головой.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На рисунке этом вещи  ящик  щетка  плащ и  клещи.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Georgia" pitchFamily="18" charset="0"/>
              </a:rPr>
              <a:t>Проверка домашнего задания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Приближаться к алле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ориентироваться в обстановк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нуждаться в поддержк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беспокоиться о товарищ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,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опушка рощ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3600" b="1" dirty="0" smtClean="0">
                <a:latin typeface="Georgia" pitchFamily="18" charset="0"/>
              </a:rPr>
              <a:t>,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книга из библиотек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3600" b="1" dirty="0" smtClean="0">
                <a:latin typeface="Georgia" pitchFamily="18" charset="0"/>
              </a:rPr>
              <a:t>, 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7" name="Рисунок 6" descr="0_8e40c_4e44b4c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500438"/>
            <a:ext cx="1852575" cy="3216275"/>
          </a:xfrm>
          <a:prstGeom prst="rect">
            <a:avLst/>
          </a:prstGeom>
        </p:spPr>
      </p:pic>
      <p:pic>
        <p:nvPicPr>
          <p:cNvPr id="5" name="Рисунок 4" descr="0_968fc_12bd17b5_L.png"/>
          <p:cNvPicPr>
            <a:picLocks noChangeAspect="1"/>
          </p:cNvPicPr>
          <p:nvPr/>
        </p:nvPicPr>
        <p:blipFill>
          <a:blip r:embed="rId3" cstate="print"/>
          <a:srcRect t="26679" b="40843"/>
          <a:stretch>
            <a:fillRect/>
          </a:stretch>
        </p:blipFill>
        <p:spPr>
          <a:xfrm>
            <a:off x="1071538" y="4857736"/>
            <a:ext cx="6349207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лечили разных птиц: цаплю, синицу, скворца.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Дождь бил по стеклам, по жестяным крышам, по деревянным перилам, журчал по водосточной трубе.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Облепили лампу мошки, греют тоненькие ножки.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Солнце за море садится, машет рыжей головой.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На рисунке этом вещи:  ящик,  щетка,  плащ и  клещи.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Обращение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верные утверждения.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 Обращение — это слово, называющее того, к кому обращаются с речью.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 Обращение грамматически не связано с предложением.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 После обращения, стоящего в начале предложения, может стоять восклицательный знак или запятая.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4.Обращение не всегда выделяется на письме знаками препинания.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Обращение может быть в предложении подлежащим.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Georgia" pitchFamily="18" charset="0"/>
              </a:rPr>
              <a:t>Найдите предложения с обращением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  Свети нам солнышко свети.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 Вылезайте муравьи после зимней стужи.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 Муравьи выползли на солнышко.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 Когда ты вернешься домой?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  Дорогие друзья мы ждем вестей от вас.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_5140f_e54ebfe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6693" y="4357694"/>
            <a:ext cx="2777307" cy="2777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Georgia" pitchFamily="18" charset="0"/>
              </a:rPr>
              <a:t>Проверка домашнего задания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обложка книг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3600" b="1" dirty="0" smtClean="0">
                <a:latin typeface="Georgia" pitchFamily="18" charset="0"/>
              </a:rPr>
              <a:t>,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красный от стыда,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полезный для здоровья,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багровый от натуг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3600" b="1" dirty="0" smtClean="0">
                <a:latin typeface="Georgia" pitchFamily="18" charset="0"/>
              </a:rPr>
              <a:t>,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поздним вечером,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проезжая на дорог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 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 descr="0_8e40f_66964137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248" y="3214686"/>
            <a:ext cx="3081752" cy="349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Составьте предложения из слов</a:t>
            </a:r>
            <a:r>
              <a:rPr lang="ru-RU" sz="3600" b="1" dirty="0" smtClean="0">
                <a:latin typeface="Georgia" pitchFamily="18" charset="0"/>
              </a:rPr>
              <a:t>.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Лес, в, хорош, осени, уборе, б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b="1" dirty="0" smtClean="0">
                <a:latin typeface="Georgia" pitchFamily="18" charset="0"/>
              </a:rPr>
              <a:t>гряном.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Листья, в, змейками, разноцветные, кружатся, воздухе.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На, жмутся, старых, опёнки, друг к дружке, пнях, тонконогие.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Далеко, улетающих, на, птиц, слышны, юг, голоса.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6" name="Рисунок 5" descr="0_4933d_a468b8f1_L.png"/>
          <p:cNvPicPr>
            <a:picLocks noChangeAspect="1"/>
          </p:cNvPicPr>
          <p:nvPr/>
        </p:nvPicPr>
        <p:blipFill>
          <a:blip r:embed="rId2" cstate="print"/>
          <a:srcRect t="64222"/>
          <a:stretch>
            <a:fillRect/>
          </a:stretch>
        </p:blipFill>
        <p:spPr>
          <a:xfrm>
            <a:off x="357158" y="4635506"/>
            <a:ext cx="8358246" cy="2222494"/>
          </a:xfrm>
          <a:prstGeom prst="rect">
            <a:avLst/>
          </a:prstGeom>
        </p:spPr>
      </p:pic>
      <p:pic>
        <p:nvPicPr>
          <p:cNvPr id="7" name="Рисунок 6" descr="2013a14296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523714" cy="119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65769f2f5b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6906" cy="6858000"/>
          </a:xfrm>
          <a:prstGeom prst="rect">
            <a:avLst/>
          </a:prstGeom>
        </p:spPr>
      </p:pic>
      <p:pic>
        <p:nvPicPr>
          <p:cNvPr id="11" name="Рисунок 10" descr="0_8e413_b1482c8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710" y="3357562"/>
            <a:ext cx="4157290" cy="35004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642918"/>
            <a:ext cx="65722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-Что называется словосочетанием?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428736"/>
            <a:ext cx="484331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-Из каких частей оно состоит?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14554"/>
            <a:ext cx="664373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-Как связано главное слово с зависимым?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000372"/>
            <a:ext cx="664373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-Как устанавливается смысловая связь?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786190"/>
            <a:ext cx="664373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-Какая связь ещё существует между словами в словосочетании?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5000636"/>
            <a:ext cx="61639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 помощью чего она осуществляется?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20002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словосочетании есть слова главные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“командиры”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зависимые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“рядовые”,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 подчиняются “командирам”. Укажите главные слова в данных словосочетаниях.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643182"/>
            <a:ext cx="8143932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Быстрый ручей, глухо стонет, почки сосны, пышно цветут, в тихом лесу, охотиться на зайцев, из жарких стран, тихо качает, писать письмо.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51413_4da090e6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857628"/>
            <a:ext cx="4706133" cy="313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Учащимся 5 класса было дано задание: выписать из предложений словосочетания. При выполнении ученики допустили ошибки. Найдите их.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Весенние ветерки пахнули свежей травой и птичьими голосами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		Весенние ветерки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		Пахнули травой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			Пахнули голосами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			Травой и голосами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Свежей травой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Птичьими голосами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Ветерки пахнули</a:t>
            </a:r>
          </a:p>
          <a:p>
            <a:endParaRPr lang="ru-RU" dirty="0"/>
          </a:p>
        </p:txBody>
      </p:sp>
      <p:pic>
        <p:nvPicPr>
          <p:cNvPr id="5" name="Рисунок 4" descr="0_51407_c1b9f782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4946"/>
            <a:ext cx="4357686" cy="4340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Выпишите только словосочетания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9006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Оч_ровательный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малыш;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об_ятельная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девочка; оранжевые и красные цветы; ребята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уд_влялись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листья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с_ежились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жаркими лучами; по дороге; шумит камыш;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пок_залось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облачко; появился и исчез;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проб_жать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саду;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прибл_жаться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дому; застучали и зашлепали; зашлепали по воде; по грязной воде; по воде; застучали капли; перелетали и попискивали; перелетали птенцы; скворцы и дрозды; полыхнула молния.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проверяем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5214974" cy="50435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ровательный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малыш;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ятельная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девочка;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жаркими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лучами;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саду;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жаться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дому;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зашлепали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воде;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грязной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0_8e417_de47f61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274218"/>
            <a:ext cx="1495234" cy="3115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663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Словосочетание. Простое предложение</vt:lpstr>
      <vt:lpstr>Проверка домашнего задания</vt:lpstr>
      <vt:lpstr>Проверка домашнего задания</vt:lpstr>
      <vt:lpstr>Составьте предложения из слов.</vt:lpstr>
      <vt:lpstr>Слайд 5</vt:lpstr>
      <vt:lpstr>Слайд 6</vt:lpstr>
      <vt:lpstr> Учащимся 5 класса было дано задание: выписать из предложений словосочетания. При выполнении ученики допустили ошибки. Найдите их. </vt:lpstr>
      <vt:lpstr>Выпишите только словосочетания</vt:lpstr>
      <vt:lpstr>проверяем</vt:lpstr>
      <vt:lpstr>Выпишите только грамматические основы</vt:lpstr>
      <vt:lpstr>проверяем</vt:lpstr>
      <vt:lpstr>Слайд 12</vt:lpstr>
      <vt:lpstr>Определите вид предложений по цели высказывания и по интонации.</vt:lpstr>
      <vt:lpstr>Определите вид предложений по цели высказывания и по интонации.</vt:lpstr>
      <vt:lpstr>Однородные члены предложения</vt:lpstr>
      <vt:lpstr>Слайд 16</vt:lpstr>
      <vt:lpstr>Слайд 17</vt:lpstr>
      <vt:lpstr>Слайд 18</vt:lpstr>
      <vt:lpstr>Слайд 19</vt:lpstr>
      <vt:lpstr>Слайд 20</vt:lpstr>
      <vt:lpstr>Обращение</vt:lpstr>
      <vt:lpstr>Найдите предложения с обращением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16</cp:revision>
  <dcterms:created xsi:type="dcterms:W3CDTF">2011-09-13T16:43:55Z</dcterms:created>
  <dcterms:modified xsi:type="dcterms:W3CDTF">2012-09-22T18:53:49Z</dcterms:modified>
</cp:coreProperties>
</file>