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ecogod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967335"/>
            <a:ext cx="859767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Segoe UI Symbol" pitchFamily="34" charset="0"/>
                <a:cs typeface="Ebrima" pitchFamily="2" charset="0"/>
              </a:rPr>
              <a:t>Неделя экологии в старшей группе № 8 «Ромашка»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Segoe UI Symbol" pitchFamily="34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ecolog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3533" y="2967335"/>
            <a:ext cx="54569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Открытие недели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 «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Экомода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2053" name="Picture 5" descr="C:\Users\Пользователь\Desktop\фото экологической недели\5D3nxStEO1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1" y="404663"/>
            <a:ext cx="3416895" cy="2562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esktop\фото экологической недели\Fb1y5Uqu6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456065" cy="2592049"/>
          </a:xfrm>
          <a:prstGeom prst="rect">
            <a:avLst/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esktop\фото экологической недели\Z5qcjnz2S3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0" y="3429000"/>
            <a:ext cx="2230785" cy="2974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ользователь\Desktop\фото экологической недели\zbotnVBRMh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7" y="3722487"/>
            <a:ext cx="3574524" cy="26808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ekonov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6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967335"/>
            <a:ext cx="65763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День воды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C:\Users\Пользователь\Desktop\фото экологической недели\P1050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240360" cy="2707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фото экологической недели\zac9nq7GUv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979"/>
            <a:ext cx="3863896" cy="2897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ользователь\Desktop\фото экологической недели\P10504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492896"/>
            <a:ext cx="3948612" cy="296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pticy_ptica_chayki_zhivotnye_futuristicheskaya_kartina_smeshannaya_staya_ptic_fon_dlya_rabochego_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967335"/>
            <a:ext cx="45365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День птиц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9" name="Picture 3" descr="C:\Users\Пользователь\Desktop\фото экологической недели\птичий базар\zbPADivGWu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7" y="586408"/>
            <a:ext cx="210623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ользователь\Desktop\фото экологической недели\CEzHhviE8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59" y="244395"/>
            <a:ext cx="2630081" cy="3506775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Пользователь\Desktop\фото экологической недели\P10505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1226"/>
            <a:ext cx="3612123" cy="2687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Пользователь\Desktop\фото экологической недели\mwI3IMnQkf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52796"/>
            <a:ext cx="3907812" cy="2930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2967335"/>
            <a:ext cx="4572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День Земли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8" name="Picture 4" descr="C:\Users\Пользователь\Desktop\фото экологической недели\P1050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69987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ользователь\Desktop\фото экологической недели\P1050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008129" cy="3005961"/>
          </a:xfrm>
          <a:prstGeom prst="rect">
            <a:avLst/>
          </a:prstGeom>
          <a:ln w="127000" cap="rnd">
            <a:solidFill>
              <a:srgbClr val="FF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Пользователь\Desktop\фото экологической недели\P10504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04062"/>
            <a:ext cx="3572952" cy="2679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Пользователь\Desktop\ecolog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49"/>
            <a:ext cx="9142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89203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                         «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Экобродилка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5" name="Picture 5" descr="C:\Users\Пользователь\Desktop\фото экологической недели\P1050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09079" cy="2706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Пользователь\Desktop\фото экологической недели\P1050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50" y="519510"/>
            <a:ext cx="3687464" cy="2765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Пользователь\Desktop\фото экологической недели\P10504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45" y="2420888"/>
            <a:ext cx="4224660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Пользователь\Desktop\фото экологической недели\P10505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5" y="3442117"/>
            <a:ext cx="4154015" cy="3115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2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2017-04-28T06:23:19Z</dcterms:created>
  <dcterms:modified xsi:type="dcterms:W3CDTF">2017-04-28T07:25:00Z</dcterms:modified>
</cp:coreProperties>
</file>