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B3C648-8373-44B9-9BFC-D6D53A84A88A}" type="datetimeFigureOut">
              <a:rPr lang="ru-RU" smtClean="0"/>
              <a:t>14.03.2010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415331-4AA0-4C19-91ED-0F810899A7A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Arial Black" pitchFamily="34" charset="0"/>
              </a:rPr>
              <a:t>Ролевая игра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Для учащихся 9 класса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8215370" cy="484632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Излучайте положительные эмоции (веселый, бодрый, жизнерадостный, позитивно спокойный человек всегда привлекает).</a:t>
            </a:r>
          </a:p>
          <a:p>
            <a:r>
              <a:rPr lang="ru-RU" sz="3200" dirty="0" smtClean="0"/>
              <a:t>Улыбайтесь человеку и старайтесь это делать настоящей улыбкой.</a:t>
            </a:r>
          </a:p>
          <a:p>
            <a:r>
              <a:rPr lang="ru-RU" sz="3200" dirty="0" smtClean="0"/>
              <a:t>Демонстрируйте внимание и интерес к человеку как к личности.</a:t>
            </a:r>
          </a:p>
          <a:p>
            <a:r>
              <a:rPr lang="ru-RU" sz="3200" dirty="0" smtClean="0"/>
              <a:t>Называйте по имени и так, как он хочет сам.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Нужно уметь слушать и уметь распределять инициативу в разговоре.</a:t>
            </a:r>
          </a:p>
          <a:p>
            <a:r>
              <a:rPr lang="ru-RU" sz="3200" dirty="0" smtClean="0"/>
              <a:t>Говорите комплименты. </a:t>
            </a:r>
            <a:endParaRPr lang="ru-RU" sz="3200" dirty="0" smtClean="0"/>
          </a:p>
          <a:p>
            <a:r>
              <a:rPr lang="ru-RU" sz="3200" dirty="0" smtClean="0"/>
              <a:t>Поддерживайте темы разговора, которые предложил сам человек.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5.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Какие правила вам хотелось бы перенести на планету Земля?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Добро – не наука, оно действие.</a:t>
            </a:r>
          </a:p>
          <a:p>
            <a:pPr algn="ctr">
              <a:buNone/>
            </a:pPr>
            <a:endParaRPr lang="ru-RU" sz="4800" dirty="0" smtClean="0"/>
          </a:p>
          <a:p>
            <a:pPr algn="ctr"/>
            <a:r>
              <a:rPr lang="ru-RU" sz="4800" dirty="0" smtClean="0"/>
              <a:t>«Познай самого себя»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86050" y="3786190"/>
            <a:ext cx="3643312" cy="20574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Планета друзей</a:t>
            </a:r>
            <a:endParaRPr lang="ru-RU" sz="5400" dirty="0"/>
          </a:p>
        </p:txBody>
      </p:sp>
      <p:pic>
        <p:nvPicPr>
          <p:cNvPr id="1026" name="Рисунок 1" descr="D:\Фото\от кости\Фото185.jp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471490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Путешествие на необитаемые планеты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Существует 5 планет, на которые вы должны поселиться.</a:t>
            </a:r>
          </a:p>
          <a:p>
            <a:r>
              <a:rPr lang="ru-RU" dirty="0" smtClean="0"/>
              <a:t>Ваши задачи:</a:t>
            </a:r>
          </a:p>
          <a:p>
            <a:pPr lvl="1"/>
            <a:r>
              <a:rPr lang="ru-RU" dirty="0" smtClean="0"/>
              <a:t>Придумать название и население планеты</a:t>
            </a:r>
          </a:p>
          <a:p>
            <a:pPr lvl="1"/>
            <a:r>
              <a:rPr lang="ru-RU" dirty="0" smtClean="0"/>
              <a:t>Определить правила взаимоотношений на вашей планете, позволяющие всем жителям быть друзьями</a:t>
            </a:r>
          </a:p>
          <a:p>
            <a:pPr lvl="1"/>
            <a:r>
              <a:rPr lang="ru-RU" dirty="0" smtClean="0"/>
              <a:t>Рассказать о событиях, которые происходят на вашей планете</a:t>
            </a:r>
          </a:p>
          <a:p>
            <a:pPr lvl="1"/>
            <a:r>
              <a:rPr lang="ru-RU" dirty="0" smtClean="0"/>
              <a:t>Сформулировать основные правила разрешения конфликтов на вашей планете</a:t>
            </a:r>
          </a:p>
          <a:p>
            <a:pPr lvl="1"/>
            <a:r>
              <a:rPr lang="ru-RU" dirty="0" smtClean="0"/>
              <a:t>Какие правила, существующие на вашей планете, вам захотелось взять на землю?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Упражнение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Вам нужно хорошо понять и прочувствовать друг друга: </a:t>
            </a:r>
          </a:p>
          <a:p>
            <a:pPr algn="ctr">
              <a:buNone/>
            </a:pPr>
            <a:r>
              <a:rPr lang="ru-RU" b="1" dirty="0" smtClean="0"/>
              <a:t>Возьмитесь за руки, пожмите руки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Выполните задание:</a:t>
            </a:r>
          </a:p>
          <a:p>
            <a:pPr algn="ctr">
              <a:buNone/>
            </a:pPr>
            <a:r>
              <a:rPr lang="ru-RU" sz="4800" b="1" dirty="0" smtClean="0"/>
              <a:t>Придумайте название и </a:t>
            </a:r>
          </a:p>
          <a:p>
            <a:pPr algn="ctr">
              <a:buNone/>
            </a:pPr>
            <a:r>
              <a:rPr lang="ru-RU" sz="4800" b="1" dirty="0" smtClean="0"/>
              <a:t>население планеты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 algn="ctr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ru-RU" sz="4000" dirty="0" smtClean="0"/>
              <a:t>Определите </a:t>
            </a:r>
            <a:r>
              <a:rPr lang="ru-RU" sz="4000" dirty="0" smtClean="0"/>
              <a:t>правила взаимоотношений на вашей планете, позволяющие всем жителям быть друзьями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Расскажите, пожалуйста, о событиях , которые происходят на вашей планете.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Сформулируйте основные правила разрешения конфликтов на вашей планете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с планеты Земля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Что бы вы могли посоветовать героям этого рассказа?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5DF0F6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252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Ролевая игра</vt:lpstr>
      <vt:lpstr>Слайд 2</vt:lpstr>
      <vt:lpstr>Планета друзей</vt:lpstr>
      <vt:lpstr>Путешествие на необитаемые планеты</vt:lpstr>
      <vt:lpstr>1. Упражнение </vt:lpstr>
      <vt:lpstr>2. Задание</vt:lpstr>
      <vt:lpstr>3. Задание </vt:lpstr>
      <vt:lpstr>4. задание</vt:lpstr>
      <vt:lpstr>История с планеты Земля</vt:lpstr>
      <vt:lpstr>Правила общения</vt:lpstr>
      <vt:lpstr>Правила общения</vt:lpstr>
      <vt:lpstr>5.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Ролевая игра</dc:title>
  <dc:creator>Admin</dc:creator>
  <cp:lastModifiedBy>Admin</cp:lastModifiedBy>
  <cp:revision>14</cp:revision>
  <dcterms:created xsi:type="dcterms:W3CDTF">2010-03-14T08:42:44Z</dcterms:created>
  <dcterms:modified xsi:type="dcterms:W3CDTF">2010-03-14T10:24:04Z</dcterms:modified>
</cp:coreProperties>
</file>