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684" r:id="rId3"/>
  </p:sldMasterIdLst>
  <p:notesMasterIdLst>
    <p:notesMasterId r:id="rId10"/>
  </p:notesMasterIdLst>
  <p:sldIdLst>
    <p:sldId id="257" r:id="rId4"/>
    <p:sldId id="258" r:id="rId5"/>
    <p:sldId id="261" r:id="rId6"/>
    <p:sldId id="260" r:id="rId7"/>
    <p:sldId id="267" r:id="rId8"/>
    <p:sldId id="266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AE9CBD-61BE-446F-8C4A-253D17F5E70B}" type="datetimeFigureOut">
              <a:rPr lang="ru-RU" smtClean="0"/>
              <a:t>15.01.2018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320C1D-04D7-497F-983D-6F1DF05397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29472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0D6D56-64E2-4F09-8B08-AB59B5C0E3DA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15.01.2018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7385F8-402B-4775-BC72-27FA1D33FE7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0955485"/>
      </p:ext>
    </p:extLst>
  </p:cSld>
  <p:clrMapOvr>
    <a:masterClrMapping/>
  </p:clrMapOvr>
  <p:transition spd="med" advClick="0">
    <p:dissolv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526381-7217-40A3-A4F0-171D4FD42C7B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15.01.2018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BE0A12-6507-4293-A067-2E65F608C345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8536253"/>
      </p:ext>
    </p:extLst>
  </p:cSld>
  <p:clrMapOvr>
    <a:masterClrMapping/>
  </p:clrMapOvr>
  <p:transition spd="med" advClick="0">
    <p:dissolv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D54146-4870-42D8-8050-485E4681A0D5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15.01.2018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7CE963-EC61-4A68-AB9A-F49E8E14A415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3558541"/>
      </p:ext>
    </p:extLst>
  </p:cSld>
  <p:clrMapOvr>
    <a:masterClrMapping/>
  </p:clrMapOvr>
  <p:transition spd="med" advClick="0">
    <p:dissolv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A72CBF-94F1-490F-A0A6-6B23B8DF6702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15.01.2018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4D8B97-8235-45D6-8B3D-5CACA77A591A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6320864"/>
      </p:ext>
    </p:extLst>
  </p:cSld>
  <p:clrMapOvr>
    <a:masterClrMapping/>
  </p:clrMapOvr>
  <p:transition spd="med" advClick="0">
    <p:dissolv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E59476-DC58-4308-BE1E-8344DFB19928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15.01.2018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D1FE96-3B6C-46A9-ACDF-EA297FBF4008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1084665"/>
      </p:ext>
    </p:extLst>
  </p:cSld>
  <p:clrMapOvr>
    <a:masterClrMapping/>
  </p:clrMapOvr>
  <p:transition spd="med" advClick="0">
    <p:dissolv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3D25E4-34F6-4F92-B18E-81C2AA960F15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15.01.2018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96445D-6950-46CD-A09D-494BE0E9789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6708277"/>
      </p:ext>
    </p:extLst>
  </p:cSld>
  <p:clrMapOvr>
    <a:masterClrMapping/>
  </p:clrMapOvr>
  <p:transition spd="med" advClick="0">
    <p:dissolv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C4945C-5B2F-401A-BBC5-4A0B1AA3403F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15.01.2018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D1E996-E29E-41A0-9801-8E1C9A93C17A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7767306"/>
      </p:ext>
    </p:extLst>
  </p:cSld>
  <p:clrMapOvr>
    <a:masterClrMapping/>
  </p:clrMapOvr>
  <p:transition spd="med" advClick="0">
    <p:dissolv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6F2B4B-4C77-42EC-8424-A7AA8E6E696B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15.01.2018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385F61-1F6F-469F-AE12-E62B3DDDA30C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88928"/>
      </p:ext>
    </p:extLst>
  </p:cSld>
  <p:clrMapOvr>
    <a:masterClrMapping/>
  </p:clrMapOvr>
  <p:transition spd="med" advClick="0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3C7229-29B3-4882-95F3-6292E4906575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15.01.2018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F367A4-F1A4-4737-B459-90D39DEA29F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4087207"/>
      </p:ext>
    </p:extLst>
  </p:cSld>
  <p:clrMapOvr>
    <a:masterClrMapping/>
  </p:clrMapOvr>
  <p:transition spd="med" advClick="0">
    <p:dissolv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536433-0621-4F99-A451-E7FF48737139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15.01.2018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60EC3B-93F5-4A98-B334-8A98D1FF7975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4606779"/>
      </p:ext>
    </p:extLst>
  </p:cSld>
  <p:clrMapOvr>
    <a:masterClrMapping/>
  </p:clrMapOvr>
  <p:transition spd="med" advClick="0">
    <p:dissolv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A52B96-7A5C-40AC-8520-4B6B87F9D12A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15.01.2018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8A6FF2-A45F-4D25-B7F2-5166FB52F71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4958486"/>
      </p:ext>
    </p:extLst>
  </p:cSld>
  <p:clrMapOvr>
    <a:masterClrMapping/>
  </p:clrMapOvr>
  <p:transition spd="med" advClick="0">
    <p:dissolv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0D6D56-64E2-4F09-8B08-AB59B5C0E3DA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15.01.2018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7385F8-402B-4775-BC72-27FA1D33FE7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5219372"/>
      </p:ext>
    </p:extLst>
  </p:cSld>
  <p:clrMapOvr>
    <a:masterClrMapping/>
  </p:clrMapOvr>
  <p:transition spd="med" advClick="0">
    <p:dissolv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526381-7217-40A3-A4F0-171D4FD42C7B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15.01.2018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BE0A12-6507-4293-A067-2E65F608C345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0564949"/>
      </p:ext>
    </p:extLst>
  </p:cSld>
  <p:clrMapOvr>
    <a:masterClrMapping/>
  </p:clrMapOvr>
  <p:transition spd="med" advClick="0">
    <p:dissolv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D54146-4870-42D8-8050-485E4681A0D5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15.01.2018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7CE963-EC61-4A68-AB9A-F49E8E14A415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4540100"/>
      </p:ext>
    </p:extLst>
  </p:cSld>
  <p:clrMapOvr>
    <a:masterClrMapping/>
  </p:clrMapOvr>
  <p:transition spd="med" advClick="0">
    <p:dissolv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A72CBF-94F1-490F-A0A6-6B23B8DF6702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15.01.2018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4D8B97-8235-45D6-8B3D-5CACA77A591A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6484956"/>
      </p:ext>
    </p:extLst>
  </p:cSld>
  <p:clrMapOvr>
    <a:masterClrMapping/>
  </p:clrMapOvr>
  <p:transition spd="med" advClick="0">
    <p:dissolv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E59476-DC58-4308-BE1E-8344DFB19928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15.01.2018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D1FE96-3B6C-46A9-ACDF-EA297FBF4008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8591568"/>
      </p:ext>
    </p:extLst>
  </p:cSld>
  <p:clrMapOvr>
    <a:masterClrMapping/>
  </p:clrMapOvr>
  <p:transition spd="med" advClick="0">
    <p:dissolv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3D25E4-34F6-4F92-B18E-81C2AA960F15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15.01.2018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96445D-6950-46CD-A09D-494BE0E9789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6493858"/>
      </p:ext>
    </p:extLst>
  </p:cSld>
  <p:clrMapOvr>
    <a:masterClrMapping/>
  </p:clrMapOvr>
  <p:transition spd="med" advClick="0">
    <p:dissolv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C4945C-5B2F-401A-BBC5-4A0B1AA3403F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15.01.2018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D1E996-E29E-41A0-9801-8E1C9A93C17A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6435189"/>
      </p:ext>
    </p:extLst>
  </p:cSld>
  <p:clrMapOvr>
    <a:masterClrMapping/>
  </p:clrMapOvr>
  <p:transition spd="med" advClick="0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6F2B4B-4C77-42EC-8424-A7AA8E6E696B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15.01.2018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385F61-1F6F-469F-AE12-E62B3DDDA30C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0166291"/>
      </p:ext>
    </p:extLst>
  </p:cSld>
  <p:clrMapOvr>
    <a:masterClrMapping/>
  </p:clrMapOvr>
  <p:transition spd="med" advClick="0">
    <p:dissolv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3C7229-29B3-4882-95F3-6292E4906575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15.01.2018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F367A4-F1A4-4737-B459-90D39DEA29F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7841012"/>
      </p:ext>
    </p:extLst>
  </p:cSld>
  <p:clrMapOvr>
    <a:masterClrMapping/>
  </p:clrMapOvr>
  <p:transition spd="med" advClick="0">
    <p:dissolv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536433-0621-4F99-A451-E7FF48737139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15.01.2018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60EC3B-93F5-4A98-B334-8A98D1FF7975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5033293"/>
      </p:ext>
    </p:extLst>
  </p:cSld>
  <p:clrMapOvr>
    <a:masterClrMapping/>
  </p:clrMapOvr>
  <p:transition spd="med" advClick="0">
    <p:dissolv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A52B96-7A5C-40AC-8520-4B6B87F9D12A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15.01.2018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8A6FF2-A45F-4D25-B7F2-5166FB52F71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6353713"/>
      </p:ext>
    </p:extLst>
  </p:cSld>
  <p:clrMapOvr>
    <a:masterClrMapping/>
  </p:clrMapOvr>
  <p:transition spd="med" advClick="0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15.01.2018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A49FFDD-1261-4819-9476-6B15B614B505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15.01.2018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6E6E0B7-86F1-45AE-A664-D2B990965B6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0692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 advClick="0">
    <p:dissolv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A49FFDD-1261-4819-9476-6B15B614B505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15.01.2018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6E6E0B7-86F1-45AE-A664-D2B990965B6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7562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med" advClick="0">
    <p:dissolv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Admin\Рабочий стол\972909931_c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0"/>
            <a:ext cx="8858250" cy="657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Рамка 5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024"/>
            </a:avLst>
          </a:prstGeom>
          <a:solidFill>
            <a:srgbClr val="564FB7"/>
          </a:solidFill>
          <a:ln w="57150"/>
        </p:spPr>
        <p:style>
          <a:lnRef idx="3">
            <a:schemeClr val="lt1"/>
          </a:lnRef>
          <a:fillRef idx="1002">
            <a:schemeClr val="dk2"/>
          </a:fillRef>
          <a:effectRef idx="1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Лента лицом вниз 6"/>
          <p:cNvSpPr/>
          <p:nvPr/>
        </p:nvSpPr>
        <p:spPr>
          <a:xfrm>
            <a:off x="357158" y="357166"/>
            <a:ext cx="8501122" cy="1357322"/>
          </a:xfrm>
          <a:prstGeom prst="ribbon">
            <a:avLst>
              <a:gd name="adj1" fmla="val 16667"/>
              <a:gd name="adj2" fmla="val 71000"/>
            </a:avLst>
          </a:prstGeom>
          <a:blipFill>
            <a:blip r:embed="rId3" cstate="print"/>
            <a:tile tx="0" ty="0" sx="100000" sy="100000" flip="none" algn="tl"/>
          </a:blipFill>
          <a:ln w="28575">
            <a:solidFill>
              <a:srgbClr val="8F96D5"/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2976" y="500042"/>
            <a:ext cx="6786610" cy="1285884"/>
          </a:xfrm>
          <a:ln>
            <a:miter lim="800000"/>
            <a:headEnd/>
            <a:tailEnd/>
          </a:ln>
          <a:effectLst>
            <a:innerShdw blurRad="114300">
              <a:prstClr val="black"/>
            </a:innerShdw>
          </a:effectLst>
        </p:spPr>
        <p:txBody>
          <a:bodyPr rtlCol="0">
            <a:no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b="1" spc="150" dirty="0" smtClean="0">
                <a:ln w="11430"/>
                <a:solidFill>
                  <a:srgbClr val="564FB7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Моё хобби: шахматы</a:t>
            </a:r>
            <a:endParaRPr lang="ru-RU" sz="2800" b="1" spc="150" dirty="0">
              <a:ln w="11430"/>
              <a:solidFill>
                <a:srgbClr val="564FB7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057" name="TextBox 7"/>
          <p:cNvSpPr txBox="1">
            <a:spLocks noChangeArrowheads="1"/>
          </p:cNvSpPr>
          <p:nvPr/>
        </p:nvSpPr>
        <p:spPr bwMode="auto">
          <a:xfrm>
            <a:off x="5292080" y="5861269"/>
            <a:ext cx="37147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b="1" dirty="0" smtClean="0">
                <a:solidFill>
                  <a:prstClr val="white"/>
                </a:solidFill>
                <a:latin typeface="Calibri" pitchFamily="34" charset="0"/>
              </a:rPr>
              <a:t>Выполнил ученик 4-а класса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b="1" dirty="0" smtClean="0">
                <a:solidFill>
                  <a:prstClr val="white"/>
                </a:solidFill>
                <a:latin typeface="Calibri" pitchFamily="34" charset="0"/>
              </a:rPr>
              <a:t>Мусинов Ярослав</a:t>
            </a:r>
            <a:endParaRPr lang="ru-RU" altLang="ru-RU" b="1" dirty="0" smtClean="0">
              <a:solidFill>
                <a:prstClr val="white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5056569"/>
      </p:ext>
    </p:extLst>
  </p:cSld>
  <p:clrMapOvr>
    <a:masterClrMapping/>
  </p:clrMapOvr>
  <p:transition spd="med" advClick="0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абличка 7"/>
          <p:cNvSpPr/>
          <p:nvPr/>
        </p:nvSpPr>
        <p:spPr>
          <a:xfrm>
            <a:off x="714375" y="351686"/>
            <a:ext cx="8072438" cy="6024140"/>
          </a:xfrm>
          <a:prstGeom prst="plaque">
            <a:avLst/>
          </a:prstGeom>
          <a:solidFill>
            <a:srgbClr val="564FB7"/>
          </a:solidFill>
          <a:ln w="57150"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Рамка 5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024"/>
            </a:avLst>
          </a:prstGeom>
          <a:solidFill>
            <a:srgbClr val="564FB7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746746" y="1484784"/>
            <a:ext cx="8040068" cy="3146102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Я начал учиться шахматам, когда мама показала мне компьютерную игру</a:t>
            </a:r>
            <a:br>
              <a:rPr lang="ru-RU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«Шах и мат». </a:t>
            </a:r>
            <a:r>
              <a:rPr lang="ru-RU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Эта игра мне понравилась тем, что она развивает мышление, логику и внимание. </a:t>
            </a:r>
            <a:endParaRPr lang="ru-RU" sz="3600" b="1" dirty="0" smtClean="0">
              <a:solidFill>
                <a:srgbClr val="FFFF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21509" name="Picture 4" descr="http://yazarlikyazilimi.meb.gov.tr/Materyal/mardin/satranc/resimler/ki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6688" y="5786438"/>
            <a:ext cx="1162050" cy="86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36015845"/>
      </p:ext>
    </p:extLst>
  </p:cSld>
  <p:clrMapOvr>
    <a:masterClrMapping/>
  </p:clrMapOvr>
  <p:transition spd="med" advClick="0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абличка 7"/>
          <p:cNvSpPr/>
          <p:nvPr/>
        </p:nvSpPr>
        <p:spPr>
          <a:xfrm>
            <a:off x="714375" y="351686"/>
            <a:ext cx="8072438" cy="6024140"/>
          </a:xfrm>
          <a:prstGeom prst="plaque">
            <a:avLst/>
          </a:prstGeom>
          <a:solidFill>
            <a:srgbClr val="564FB7"/>
          </a:solidFill>
          <a:ln w="57150"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Рамка 5"/>
          <p:cNvSpPr/>
          <p:nvPr/>
        </p:nvSpPr>
        <p:spPr>
          <a:xfrm>
            <a:off x="-10585" y="0"/>
            <a:ext cx="9144000" cy="6858000"/>
          </a:xfrm>
          <a:prstGeom prst="frame">
            <a:avLst>
              <a:gd name="adj1" fmla="val 2024"/>
            </a:avLst>
          </a:prstGeom>
          <a:solidFill>
            <a:srgbClr val="564FB7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714375" y="1790705"/>
            <a:ext cx="8215313" cy="3146102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800" dirty="0">
                <a:solidFill>
                  <a:srgbClr val="FFFF00"/>
                </a:solidFill>
                <a:latin typeface="Helvetica"/>
              </a:rPr>
              <a:t>Некоторые издания с уверенностью заявляют, что шахматы появились в Индии где-то в VI веке н. э. Есть и другой вариант – корейская легенда. Когда-то 4500 лет назад прототипом современных шахмат стала игра, которую придумал грозный царь Месопотамии </a:t>
            </a:r>
            <a:r>
              <a:rPr lang="ru-RU" sz="2800" dirty="0" err="1">
                <a:solidFill>
                  <a:srgbClr val="FFFF00"/>
                </a:solidFill>
                <a:latin typeface="Helvetica"/>
              </a:rPr>
              <a:t>Раван</a:t>
            </a:r>
            <a:r>
              <a:rPr lang="ru-RU" sz="2800" dirty="0">
                <a:solidFill>
                  <a:srgbClr val="FFFF00"/>
                </a:solidFill>
                <a:latin typeface="Helvetica"/>
              </a:rPr>
              <a:t> для своей любимой жены </a:t>
            </a:r>
            <a:r>
              <a:rPr lang="ru-RU" sz="2800" dirty="0" err="1">
                <a:solidFill>
                  <a:srgbClr val="FFFF00"/>
                </a:solidFill>
                <a:latin typeface="Helvetica"/>
              </a:rPr>
              <a:t>Мандодари</a:t>
            </a:r>
            <a:r>
              <a:rPr lang="ru-RU" sz="2800" dirty="0">
                <a:solidFill>
                  <a:srgbClr val="FFFF00"/>
                </a:solidFill>
                <a:latin typeface="Helvetica"/>
              </a:rPr>
              <a:t>. Ему приходилось долгое время отсутствовать из-за многочисленных походов, поэтому его супруга часто грустила.</a:t>
            </a:r>
            <a:endParaRPr lang="ru-RU" sz="2800" b="1" dirty="0" smtClean="0">
              <a:solidFill>
                <a:srgbClr val="FFFF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21509" name="Picture 4" descr="http://yazarlikyazilimi.meb.gov.tr/Materyal/mardin/satranc/resimler/ki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6688" y="5786438"/>
            <a:ext cx="1162050" cy="86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97529976"/>
      </p:ext>
    </p:extLst>
  </p:cSld>
  <p:clrMapOvr>
    <a:masterClrMapping/>
  </p:clrMapOvr>
  <p:transition spd="med" advClick="0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абличка 7"/>
          <p:cNvSpPr/>
          <p:nvPr/>
        </p:nvSpPr>
        <p:spPr>
          <a:xfrm>
            <a:off x="714375" y="351686"/>
            <a:ext cx="8072438" cy="6024140"/>
          </a:xfrm>
          <a:prstGeom prst="plaque">
            <a:avLst/>
          </a:prstGeom>
          <a:solidFill>
            <a:srgbClr val="564FB7"/>
          </a:solidFill>
          <a:ln w="57150"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Рамка 5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024"/>
            </a:avLst>
          </a:prstGeom>
          <a:solidFill>
            <a:srgbClr val="564FB7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741809" y="1628800"/>
            <a:ext cx="8215313" cy="3146102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Многие великие люди умели играть в шахматы.</a:t>
            </a:r>
            <a:br>
              <a:rPr lang="ru-RU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400" dirty="0">
                <a:solidFill>
                  <a:srgbClr val="FFFF00"/>
                </a:solidFill>
                <a:latin typeface="-apple-system"/>
              </a:rPr>
              <a:t>В самом деле, охотно проводили время за шахматной доской композиторы Дмитрий Шостакович и Сергей Прокофьев, Людвиг </a:t>
            </a:r>
            <a:r>
              <a:rPr lang="ru-RU" sz="2400" dirty="0" err="1">
                <a:solidFill>
                  <a:srgbClr val="FFFF00"/>
                </a:solidFill>
                <a:latin typeface="-apple-system"/>
              </a:rPr>
              <a:t>ван</a:t>
            </a:r>
            <a:r>
              <a:rPr lang="ru-RU" sz="2400" dirty="0">
                <a:solidFill>
                  <a:srgbClr val="FFFF00"/>
                </a:solidFill>
                <a:latin typeface="-apple-system"/>
              </a:rPr>
              <a:t> Бетховен и Фредерик Шопен; живописцы Илья Репин и Рембрандт </a:t>
            </a:r>
            <a:r>
              <a:rPr lang="ru-RU" sz="2400" dirty="0" err="1">
                <a:solidFill>
                  <a:srgbClr val="FFFF00"/>
                </a:solidFill>
                <a:latin typeface="-apple-system"/>
              </a:rPr>
              <a:t>ван</a:t>
            </a:r>
            <a:r>
              <a:rPr lang="ru-RU" sz="2400" dirty="0">
                <a:solidFill>
                  <a:srgbClr val="FFFF00"/>
                </a:solidFill>
                <a:latin typeface="-apple-system"/>
              </a:rPr>
              <a:t> Рейн; классики мировой литературы Александр Пушкин и Михаил Лермонтов, Лев Толстой и Иван </a:t>
            </a:r>
            <a:r>
              <a:rPr lang="ru-RU" sz="2400" dirty="0" smtClean="0">
                <a:solidFill>
                  <a:srgbClr val="FFFF00"/>
                </a:solidFill>
                <a:latin typeface="-apple-system"/>
              </a:rPr>
              <a:t>Тургенев.</a:t>
            </a:r>
            <a:br>
              <a:rPr lang="ru-RU" sz="2400" dirty="0" smtClean="0">
                <a:solidFill>
                  <a:srgbClr val="FFFF00"/>
                </a:solidFill>
                <a:latin typeface="-apple-system"/>
              </a:rPr>
            </a:br>
            <a:r>
              <a:rPr lang="ru-RU" sz="2400" dirty="0" smtClean="0">
                <a:solidFill>
                  <a:srgbClr val="FFFF00"/>
                </a:solidFill>
                <a:latin typeface="-apple-system"/>
              </a:rPr>
              <a:t> </a:t>
            </a:r>
            <a:r>
              <a:rPr lang="ru-RU" sz="2400" dirty="0">
                <a:solidFill>
                  <a:srgbClr val="FFFF00"/>
                </a:solidFill>
                <a:latin typeface="-apple-system"/>
              </a:rPr>
              <a:t>И это далеко не полный список.</a:t>
            </a:r>
            <a:endParaRPr lang="ru-RU" sz="2400" b="1" dirty="0" smtClean="0">
              <a:solidFill>
                <a:srgbClr val="FFFF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21509" name="Picture 4" descr="http://yazarlikyazilimi.meb.gov.tr/Materyal/mardin/satranc/resimler/ki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6688" y="5786438"/>
            <a:ext cx="1162050" cy="86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47388349"/>
      </p:ext>
    </p:extLst>
  </p:cSld>
  <p:clrMapOvr>
    <a:masterClrMapping/>
  </p:clrMapOvr>
  <p:transition spd="med" advClick="0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абличка 7"/>
          <p:cNvSpPr/>
          <p:nvPr/>
        </p:nvSpPr>
        <p:spPr>
          <a:xfrm>
            <a:off x="714375" y="351686"/>
            <a:ext cx="8072438" cy="6024140"/>
          </a:xfrm>
          <a:prstGeom prst="plaque">
            <a:avLst/>
          </a:prstGeom>
          <a:solidFill>
            <a:srgbClr val="564FB7"/>
          </a:solidFill>
          <a:ln w="57150"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4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Есть тихий спорта вид –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4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Спортсмен всегда сидит,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4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Соперник перед ним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4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Безмолвный словно мим.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4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Слова им не нужны,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4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Раздумья им важны.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4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Умы воюют тут,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4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Часы идут, идут.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4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Нет хуже для ребят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4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Двух слов, чем «шах» и «мат».</a:t>
            </a:r>
          </a:p>
        </p:txBody>
      </p:sp>
      <p:sp>
        <p:nvSpPr>
          <p:cNvPr id="6" name="Рамка 5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024"/>
            </a:avLst>
          </a:prstGeom>
          <a:solidFill>
            <a:srgbClr val="564FB7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904070" y="548680"/>
            <a:ext cx="8215313" cy="108012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altLang="ru-RU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Шахматы</a:t>
            </a:r>
            <a:endParaRPr lang="ru-RU" sz="3200" b="1" dirty="0" smtClean="0">
              <a:solidFill>
                <a:srgbClr val="FFFF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21509" name="Picture 4" descr="http://yazarlikyazilimi.meb.gov.tr/Materyal/mardin/satranc/resimler/ki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6688" y="5786438"/>
            <a:ext cx="1162050" cy="86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06886259"/>
      </p:ext>
    </p:extLst>
  </p:cSld>
  <p:clrMapOvr>
    <a:masterClrMapping/>
  </p:clrMapOvr>
  <p:transition spd="med" advClick="0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абличка 7"/>
          <p:cNvSpPr/>
          <p:nvPr/>
        </p:nvSpPr>
        <p:spPr>
          <a:xfrm>
            <a:off x="714375" y="351686"/>
            <a:ext cx="8072438" cy="6024140"/>
          </a:xfrm>
          <a:prstGeom prst="plaque">
            <a:avLst/>
          </a:prstGeom>
          <a:solidFill>
            <a:srgbClr val="564FB7"/>
          </a:solidFill>
          <a:ln w="57150"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Рамка 5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024"/>
            </a:avLst>
          </a:prstGeom>
          <a:solidFill>
            <a:srgbClr val="564FB7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944145" y="908720"/>
            <a:ext cx="8215313" cy="3146102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СПАСИБО ЗА ВНИМАНИЕ !</a:t>
            </a:r>
            <a:endParaRPr lang="ru-RU" sz="3600" b="1" dirty="0" smtClean="0">
              <a:solidFill>
                <a:srgbClr val="FFFF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21509" name="Picture 4" descr="http://yazarlikyazilimi.meb.gov.tr/Materyal/mardin/satranc/resimler/ki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6688" y="5786438"/>
            <a:ext cx="1162050" cy="86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 descr="http://2obl.ru/upload/2obl/information_system_19/2/1/5/item_2154/information_items_215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999141"/>
            <a:ext cx="6239024" cy="27872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6886259"/>
      </p:ext>
    </p:extLst>
  </p:cSld>
  <p:clrMapOvr>
    <a:masterClrMapping/>
  </p:clrMapOvr>
  <p:transition spd="med" advClick="0"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Шахматы 6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Шахматы 6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102</Words>
  <Application>Microsoft Office PowerPoint</Application>
  <PresentationFormat>Экран (4:3)</PresentationFormat>
  <Paragraphs>18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6</vt:i4>
      </vt:variant>
    </vt:vector>
  </HeadingPairs>
  <TitlesOfParts>
    <vt:vector size="9" baseType="lpstr">
      <vt:lpstr>Тема Office</vt:lpstr>
      <vt:lpstr>Шахматы 6</vt:lpstr>
      <vt:lpstr>1_Шахматы 6</vt:lpstr>
      <vt:lpstr>Моё хобби: шахматы</vt:lpstr>
      <vt:lpstr>Я начал учиться шахматам, когда мама показала мне компьютерную игру  «Шах и мат». Эта игра мне понравилась тем, что она развивает мышление, логику и внимание. </vt:lpstr>
      <vt:lpstr>Некоторые издания с уверенностью заявляют, что шахматы появились в Индии где-то в VI веке н. э. Есть и другой вариант – корейская легенда. Когда-то 4500 лет назад прототипом современных шахмат стала игра, которую придумал грозный царь Месопотамии Раван для своей любимой жены Мандодари. Ему приходилось долгое время отсутствовать из-за многочисленных походов, поэтому его супруга часто грустила.</vt:lpstr>
      <vt:lpstr>Многие великие люди умели играть в шахматы. В самом деле, охотно проводили время за шахматной доской композиторы Дмитрий Шостакович и Сергей Прокофьев, Людвиг ван Бетховен и Фредерик Шопен; живописцы Илья Репин и Рембрандт ван Рейн; классики мировой литературы Александр Пушкин и Михаил Лермонтов, Лев Толстой и Иван Тургенев.  И это далеко не полный список.</vt:lpstr>
      <vt:lpstr>Шахматы</vt:lpstr>
      <vt:lpstr>СПАСИБО ЗА ВНИМАНИЕ 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Моё хобби: шахматы</dc:title>
  <dc:creator>Asus</dc:creator>
  <cp:lastModifiedBy>Asus</cp:lastModifiedBy>
  <cp:revision>5</cp:revision>
  <dcterms:created xsi:type="dcterms:W3CDTF">2018-01-15T16:18:58Z</dcterms:created>
  <dcterms:modified xsi:type="dcterms:W3CDTF">2018-01-15T17:06:08Z</dcterms:modified>
</cp:coreProperties>
</file>