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2" r:id="rId8"/>
    <p:sldId id="264" r:id="rId9"/>
    <p:sldId id="265" r:id="rId10"/>
    <p:sldId id="267" r:id="rId11"/>
    <p:sldId id="268" r:id="rId12"/>
    <p:sldId id="270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4949" y="3717032"/>
            <a:ext cx="4263008" cy="288032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Подготовила и провела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Воспитатель первой 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квалификационной категории: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Долныкова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Екатерина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Васильевна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kern="1800" dirty="0" smtClean="0">
                <a:solidFill>
                  <a:schemeClr val="bg1"/>
                </a:solidFill>
                <a:latin typeface="Georgia"/>
                <a:ea typeface="Times New Roman"/>
                <a:cs typeface="Times New Roman"/>
              </a:rPr>
              <a:t>Открытое занятие по окружающему миру </a:t>
            </a:r>
            <a:br>
              <a:rPr lang="ru-RU" sz="4400" kern="1800" dirty="0" smtClean="0">
                <a:solidFill>
                  <a:schemeClr val="bg1"/>
                </a:solidFill>
                <a:latin typeface="Georgia"/>
                <a:ea typeface="Times New Roman"/>
                <a:cs typeface="Times New Roman"/>
              </a:rPr>
            </a:br>
            <a:r>
              <a:rPr lang="ru-RU" sz="4400" kern="1800" dirty="0">
                <a:solidFill>
                  <a:srgbClr val="8700C6"/>
                </a:solidFill>
                <a:latin typeface="Georgia"/>
                <a:ea typeface="Times New Roman"/>
                <a:cs typeface="Times New Roman"/>
              </a:rPr>
              <a:t/>
            </a:r>
            <a:br>
              <a:rPr lang="ru-RU" sz="4400" kern="1800" dirty="0">
                <a:solidFill>
                  <a:srgbClr val="8700C6"/>
                </a:solidFill>
                <a:latin typeface="Georgia"/>
                <a:ea typeface="Times New Roman"/>
                <a:cs typeface="Times New Roman"/>
              </a:rPr>
            </a:br>
            <a:r>
              <a:rPr lang="ru-RU" sz="4400" kern="1800" dirty="0" smtClean="0">
                <a:solidFill>
                  <a:srgbClr val="8700C6"/>
                </a:solidFill>
                <a:latin typeface="Georgia"/>
                <a:ea typeface="Times New Roman"/>
                <a:cs typeface="Times New Roman"/>
              </a:rPr>
              <a:t>«Знакомство </a:t>
            </a:r>
            <a:r>
              <a:rPr lang="ru-RU" sz="4400" kern="1800" dirty="0">
                <a:solidFill>
                  <a:srgbClr val="8700C6"/>
                </a:solidFill>
                <a:latin typeface="Georgia"/>
                <a:ea typeface="Times New Roman"/>
                <a:cs typeface="Times New Roman"/>
              </a:rPr>
              <a:t>с бытом </a:t>
            </a:r>
            <a:r>
              <a:rPr lang="ru-RU" sz="4400" kern="1800" dirty="0" smtClean="0">
                <a:solidFill>
                  <a:srgbClr val="8700C6"/>
                </a:solidFill>
                <a:latin typeface="Georgia"/>
                <a:ea typeface="Times New Roman"/>
                <a:cs typeface="Times New Roman"/>
              </a:rPr>
              <a:t/>
            </a:r>
            <a:br>
              <a:rPr lang="ru-RU" sz="4400" kern="1800" dirty="0" smtClean="0">
                <a:solidFill>
                  <a:srgbClr val="8700C6"/>
                </a:solidFill>
                <a:latin typeface="Georgia"/>
                <a:ea typeface="Times New Roman"/>
                <a:cs typeface="Times New Roman"/>
              </a:rPr>
            </a:br>
            <a:r>
              <a:rPr lang="ru-RU" sz="4400" kern="1800" dirty="0" smtClean="0">
                <a:solidFill>
                  <a:srgbClr val="8700C6"/>
                </a:solidFill>
                <a:latin typeface="Georgia"/>
                <a:ea typeface="Times New Roman"/>
                <a:cs typeface="Times New Roman"/>
              </a:rPr>
              <a:t>и </a:t>
            </a:r>
            <a:r>
              <a:rPr lang="ru-RU" sz="4400" kern="1800" dirty="0">
                <a:solidFill>
                  <a:srgbClr val="8700C6"/>
                </a:solidFill>
                <a:latin typeface="Georgia"/>
                <a:ea typeface="Times New Roman"/>
                <a:cs typeface="Times New Roman"/>
              </a:rPr>
              <a:t>традициями на Руси»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625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1071546"/>
            <a:ext cx="7246588" cy="4831059"/>
          </a:xfr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71604" y="500042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Мужской кут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285860"/>
            <a:ext cx="4023898" cy="536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85918" y="428604"/>
            <a:ext cx="6143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 угол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79688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4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22"/>
            <a:ext cx="9200372" cy="682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3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104456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7030A0"/>
                </a:solidFill>
              </a:rPr>
              <a:t>Спасибо за внимание</a:t>
            </a:r>
            <a:endParaRPr lang="ru-RU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643050"/>
            <a:ext cx="653713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Русь деревянная- края дорогие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издавна русские люди живут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прославляют жилища родные,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Раздольные русские песни поют.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980727"/>
            <a:ext cx="3420000" cy="2561698"/>
          </a:xfrm>
        </p:spPr>
      </p:pic>
      <p:pic>
        <p:nvPicPr>
          <p:cNvPr id="4098" name="Picture 2" descr="C:\Users\1\Desktop\Презентация\Russkaya-izba-2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80227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Презентация\img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4821" r="5559" b="6199"/>
          <a:stretch/>
        </p:blipFill>
        <p:spPr bwMode="auto">
          <a:xfrm>
            <a:off x="2771801" y="3861048"/>
            <a:ext cx="3420000" cy="256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"/>
          <a:stretch/>
        </p:blipFill>
        <p:spPr>
          <a:xfrm>
            <a:off x="313369" y="404664"/>
            <a:ext cx="4042607" cy="2952328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01" y="3786190"/>
            <a:ext cx="465869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3714752"/>
            <a:ext cx="4214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Стоит Матрёна,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здорова, ядрёна,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пасть открывала,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дают глотала</a:t>
            </a:r>
            <a:endParaRPr lang="ru-RU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714876" y="3143248"/>
            <a:ext cx="421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Бабий кут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285861"/>
            <a:ext cx="3929090" cy="47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1472" y="214290"/>
            <a:ext cx="8572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Выпускает жаркий пар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Древний чайник…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143644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самоваром – буяном чай важней, беседа веселей (пословица)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0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/>
          <a:stretch>
            <a:fillRect/>
          </a:stretch>
        </p:blipFill>
        <p:spPr>
          <a:xfrm>
            <a:off x="2214546" y="1071546"/>
            <a:ext cx="4714908" cy="5167122"/>
          </a:xfrm>
        </p:spPr>
      </p:pic>
      <p:sp>
        <p:nvSpPr>
          <p:cNvPr id="3" name="Прямоугольник 2"/>
          <p:cNvSpPr/>
          <p:nvPr/>
        </p:nvSpPr>
        <p:spPr>
          <a:xfrm>
            <a:off x="2214546" y="2142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хозяйка в печку ставит, кто из вас, ребята, знает? 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450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66"/>
          <a:stretch>
            <a:fillRect/>
          </a:stretch>
        </p:blipFill>
        <p:spPr>
          <a:xfrm>
            <a:off x="5000628" y="357166"/>
            <a:ext cx="3786214" cy="6263853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857364"/>
            <a:ext cx="40719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Рогат, да не бык,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Хватает, да не сыт,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Людям отдает,	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 сам на отдых идёт.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18450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857232"/>
            <a:ext cx="4572032" cy="5048285"/>
          </a:xfrm>
        </p:spPr>
      </p:pic>
      <p:sp>
        <p:nvSpPr>
          <p:cNvPr id="3" name="Прямоугольник 2"/>
          <p:cNvSpPr/>
          <p:nvPr/>
        </p:nvSpPr>
        <p:spPr>
          <a:xfrm>
            <a:off x="2285984" y="357166"/>
            <a:ext cx="5185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Всех кормлю, а сама </a:t>
            </a:r>
            <a:r>
              <a:rPr lang="ru-RU" sz="2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безротая</a:t>
            </a: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14414" y="6072206"/>
            <a:ext cx="7429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Ложки изготавливались из осины, берёзы и клена.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0945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357298"/>
            <a:ext cx="4111933" cy="2736304"/>
          </a:xfr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714488"/>
            <a:ext cx="3108375" cy="493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472" y="357166"/>
            <a:ext cx="38576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 больше я верчусь,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Тем, тем больше я толстею.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214942" y="142852"/>
            <a:ext cx="37147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гребень шерсть она берёт,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Тонкой ниточкой пушистой,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Деткам пряжу отдает.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79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114</TotalTime>
  <Words>133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Открытое занятие по окружающему миру   «Знакомство с бытом  и традициями на Руси»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«Знакомство с бытом и традициями на Руси» </dc:title>
  <dc:creator>1</dc:creator>
  <cp:lastModifiedBy>1</cp:lastModifiedBy>
  <cp:revision>17</cp:revision>
  <dcterms:created xsi:type="dcterms:W3CDTF">2021-10-27T07:40:58Z</dcterms:created>
  <dcterms:modified xsi:type="dcterms:W3CDTF">2023-11-23T12:28:49Z</dcterms:modified>
</cp:coreProperties>
</file>