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86" y="-4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340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854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6974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972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401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550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934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4482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6339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8750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147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60CB8-72A4-438F-B250-54E294262492}" type="datetimeFigureOut">
              <a:rPr lang="ru-RU" smtClean="0"/>
              <a:pPr/>
              <a:t>08.10.2020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E7404-BFAB-424E-B8A7-D89272DC0BE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969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avatars.mds.yandex.net/get-pdb/163339/85f67f75-73f8-4575-ad81-ad2f75c8a13f/s1200?webp=fal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5910" y="-193184"/>
            <a:ext cx="12307910" cy="705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59852"/>
            <a:ext cx="6409386" cy="1545465"/>
          </a:xfrm>
        </p:spPr>
        <p:txBody>
          <a:bodyPr>
            <a:normAutofit/>
          </a:bodyPr>
          <a:lstStyle/>
          <a:p>
            <a:r>
              <a:rPr lang="fr-FR" sz="4800" smtClean="0">
                <a:solidFill>
                  <a:srgbClr val="FFFF00"/>
                </a:solidFill>
              </a:rPr>
              <a:t>La présentation </a:t>
            </a:r>
            <a:r>
              <a:rPr lang="fr-FR" sz="4800" dirty="0" smtClean="0">
                <a:solidFill>
                  <a:srgbClr val="FFFF00"/>
                </a:solidFill>
              </a:rPr>
              <a:t>sur le thème France</a:t>
            </a:r>
            <a:endParaRPr lang="ru-RU" sz="4800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53092" y="3018957"/>
            <a:ext cx="2875708" cy="147909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le travail  d’</a:t>
            </a:r>
            <a:r>
              <a:rPr lang="fr-FR" dirty="0" smtClean="0">
                <a:solidFill>
                  <a:srgbClr val="FF0000"/>
                </a:solidFill>
              </a:rPr>
              <a:t>élève </a:t>
            </a:r>
            <a:r>
              <a:rPr lang="fr-FR" dirty="0" smtClean="0">
                <a:solidFill>
                  <a:srgbClr val="FF0000"/>
                </a:solidFill>
              </a:rPr>
              <a:t>de </a:t>
            </a:r>
            <a:r>
              <a:rPr lang="fr-FR" dirty="0" smtClean="0">
                <a:solidFill>
                  <a:srgbClr val="FF0000"/>
                </a:solidFill>
              </a:rPr>
              <a:t>8eme  </a:t>
            </a:r>
            <a:r>
              <a:rPr lang="fr-FR" dirty="0" smtClean="0">
                <a:solidFill>
                  <a:srgbClr val="FF0000"/>
                </a:solidFill>
              </a:rPr>
              <a:t>année Fehretdinov Ramil</a:t>
            </a: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7639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0-tub-ru.yandex.net/i?id=9615bfb4cc61610fcd22585bda9a5693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population </a:t>
            </a:r>
            <a:r>
              <a:rPr lang="fr-FR" dirty="0" err="1" smtClean="0"/>
              <a:t>toulouse</a:t>
            </a:r>
            <a:r>
              <a:rPr lang="fr-FR" dirty="0" smtClean="0"/>
              <a:t> est de 997 000 habitants.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284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www.castaways.co.uk/wp-content/uploads/sites/3/2018/04/Highlights-of-Provence-Fran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0628" y="442398"/>
            <a:ext cx="10515600" cy="1325563"/>
          </a:xfrm>
        </p:spPr>
        <p:txBody>
          <a:bodyPr/>
          <a:lstStyle/>
          <a:p>
            <a:r>
              <a:rPr lang="fr-FR" dirty="0" smtClean="0"/>
              <a:t>la population de Strasbourg est de 275 718 habitants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5886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www.richardx.co.uk/wp-content/uploads/2017/04/20170406-P10905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FF0000"/>
                </a:solidFill>
              </a:rPr>
              <a:t>la population Bordeaux est de 945 000 habitants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Управляющая кнопка: далее 4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правляющая кнопка: назад 5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384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storage.myseldon.com/news_pict_BC/BC37B8DA4022B2F9729DE0E0263CEA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Fete </a:t>
            </a:r>
            <a:r>
              <a:rPr lang="en-US" dirty="0" err="1" smtClean="0">
                <a:solidFill>
                  <a:srgbClr val="FF0000"/>
                </a:solidFill>
              </a:rPr>
              <a:t>nationale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:</a:t>
            </a:r>
            <a:r>
              <a:rPr lang="en-US" dirty="0" smtClean="0">
                <a:solidFill>
                  <a:srgbClr val="FF0000"/>
                </a:solidFill>
              </a:rPr>
              <a:t>14 </a:t>
            </a:r>
            <a:r>
              <a:rPr lang="en-US" dirty="0" err="1" smtClean="0">
                <a:solidFill>
                  <a:srgbClr val="FF0000"/>
                </a:solidFill>
              </a:rPr>
              <a:t>juilet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prise</a:t>
            </a:r>
            <a:r>
              <a:rPr lang="en-US" dirty="0" smtClean="0">
                <a:solidFill>
                  <a:srgbClr val="FF0000"/>
                </a:solidFill>
              </a:rPr>
              <a:t> de la Bastille,1789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1843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allbox.ru/wallpapers/main/201405/9b8b48daa206d0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8017" y="0"/>
            <a:ext cx="10095964" cy="1325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La 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uperficie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de France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est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de 643 801 km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6442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allpapershome.ru/images/pages/pic_h/47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B050"/>
                </a:solidFill>
              </a:rPr>
              <a:t>langues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parlées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err="1" smtClean="0">
                <a:solidFill>
                  <a:srgbClr val="00B050"/>
                </a:solidFill>
              </a:rPr>
              <a:t>en</a:t>
            </a:r>
            <a:r>
              <a:rPr lang="en-US" dirty="0" smtClean="0">
                <a:solidFill>
                  <a:srgbClr val="00B050"/>
                </a:solidFill>
              </a:rPr>
              <a:t> France-</a:t>
            </a:r>
            <a:r>
              <a:rPr lang="en-US" dirty="0" err="1" smtClean="0">
                <a:solidFill>
                  <a:srgbClr val="00B050"/>
                </a:solidFill>
              </a:rPr>
              <a:t>français</a:t>
            </a:r>
            <a:r>
              <a:rPr lang="ru-RU" dirty="0" smtClean="0">
                <a:solidFill>
                  <a:srgbClr val="00B050"/>
                </a:solidFill>
              </a:rPr>
              <a:t>;</a:t>
            </a:r>
            <a:r>
              <a:rPr lang="en-US" dirty="0" err="1" smtClean="0">
                <a:solidFill>
                  <a:srgbClr val="00B050"/>
                </a:solidFill>
              </a:rPr>
              <a:t>langues</a:t>
            </a:r>
            <a:r>
              <a:rPr lang="en-US" dirty="0" smtClean="0">
                <a:solidFill>
                  <a:srgbClr val="00B050"/>
                </a:solidFill>
              </a:rPr>
              <a:t> regionals </a:t>
            </a:r>
            <a:r>
              <a:rPr lang="ru-RU" dirty="0" smtClean="0">
                <a:solidFill>
                  <a:srgbClr val="00B050"/>
                </a:solidFill>
              </a:rPr>
              <a:t>(</a:t>
            </a:r>
            <a:r>
              <a:rPr lang="en-US" dirty="0" err="1" smtClean="0">
                <a:solidFill>
                  <a:srgbClr val="00B050"/>
                </a:solidFill>
              </a:rPr>
              <a:t>breton,alsacien,corse,basque</a:t>
            </a:r>
            <a:r>
              <a:rPr lang="ru-RU" dirty="0" smtClean="0"/>
              <a:t>…)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257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59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dn.fishki.net/upload/post/201409/21/1306657/1921fcdcc4c45454af57421b5e7b95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79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972" y="159064"/>
            <a:ext cx="10515600" cy="1325563"/>
          </a:xfrm>
        </p:spPr>
        <p:txBody>
          <a:bodyPr/>
          <a:lstStyle/>
          <a:p>
            <a:r>
              <a:rPr lang="fr-FR" dirty="0" smtClean="0">
                <a:solidFill>
                  <a:srgbClr val="7030A0"/>
                </a:solidFill>
              </a:rPr>
              <a:t>la population française est de 67 364 357 habitants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407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golovinskievesti.ru/wp-content/uploads/2020/03/pariz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878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FF00"/>
                </a:solidFill>
              </a:rPr>
              <a:t>С</a:t>
            </a:r>
            <a:r>
              <a:rPr lang="fr-FR" dirty="0" err="1" smtClean="0">
                <a:solidFill>
                  <a:srgbClr val="FFFF00"/>
                </a:solidFill>
              </a:rPr>
              <a:t>apitale</a:t>
            </a:r>
            <a:r>
              <a:rPr lang="fr-FR" dirty="0" smtClean="0">
                <a:solidFill>
                  <a:srgbClr val="FFFF00"/>
                </a:solidFill>
              </a:rPr>
              <a:t> de la France Paris 2 190 327 habitants ( 10 901 000 avec son agglomération</a:t>
            </a:r>
            <a:r>
              <a:rPr lang="ru-RU" dirty="0" smtClean="0">
                <a:solidFill>
                  <a:srgbClr val="FFFF00"/>
                </a:solidFill>
              </a:rPr>
              <a:t>)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678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tartour.ru/img/tours/full/27/8a50cf58-372a-45d3-a1a0-2c8e630272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population de León est de 1 690 000</a:t>
            </a:r>
            <a:r>
              <a:rPr lang="ru-RU" dirty="0" smtClean="0"/>
              <a:t> </a:t>
            </a:r>
            <a:r>
              <a:rPr lang="en-US" dirty="0" smtClean="0"/>
              <a:t>habitants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9669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4tourism.ru/views/img/img1576672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population de Marseille est de 1 600 000 habitants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247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webturizm.ru/storage/photos/france/france-lill-330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population de Lille est de 1 054 000 habitants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81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puzzleit.ru/files/puzzles/34/34303/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population de Nantes est de 291 604 habitants</a:t>
            </a:r>
            <a:endParaRPr lang="ru-RU" dirty="0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11139938" y="5821251"/>
            <a:ext cx="785611" cy="489398"/>
          </a:xfrm>
          <a:prstGeom prst="actionButtonForwardNex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правляющая кнопка: назад 4">
            <a:hlinkClick r:id="" action="ppaction://hlinkshowjump?jump=previousslide" highlightClick="1"/>
          </p:cNvPr>
          <p:cNvSpPr/>
          <p:nvPr/>
        </p:nvSpPr>
        <p:spPr>
          <a:xfrm>
            <a:off x="347730" y="5950039"/>
            <a:ext cx="695459" cy="47651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9057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86399000"/>
    </mc:Choice>
    <mc:Fallback>
      <p:transition spd="slow" advClick="0" advTm="86399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138</Words>
  <Application>Microsoft Office PowerPoint</Application>
  <PresentationFormat>Произвольный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La présentation sur le thème France</vt:lpstr>
      <vt:lpstr>La  superficie de France est de 643 801 km</vt:lpstr>
      <vt:lpstr>langues parlées en France-français;langues regionals (breton,alsacien,corse,basque…)</vt:lpstr>
      <vt:lpstr>la population française est de 67 364 357 habitants </vt:lpstr>
      <vt:lpstr>Сapitale de la France Paris 2 190 327 habitants ( 10 901 000 avec son agglomération)</vt:lpstr>
      <vt:lpstr>la population de León est de 1 690 000 habitants</vt:lpstr>
      <vt:lpstr>la population de Marseille est de 1 600 000 habitants</vt:lpstr>
      <vt:lpstr>la population de Lille est de 1 054 000 habitants</vt:lpstr>
      <vt:lpstr>la population de Nantes est de 291 604 habitants</vt:lpstr>
      <vt:lpstr>La population toulouse est de 997 000 habitants.</vt:lpstr>
      <vt:lpstr>la population de Strasbourg est de 275 718 habitants</vt:lpstr>
      <vt:lpstr>la population Bordeaux est de 945 000 habitants</vt:lpstr>
      <vt:lpstr>Fete nationale :14 juilet (prise de la Bastille,1789)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10</cp:revision>
  <dcterms:created xsi:type="dcterms:W3CDTF">2020-09-29T16:09:15Z</dcterms:created>
  <dcterms:modified xsi:type="dcterms:W3CDTF">2020-10-08T19:11:13Z</dcterms:modified>
</cp:coreProperties>
</file>