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686" r:id="rId3"/>
    <p:sldMasterId id="2147483698" r:id="rId4"/>
    <p:sldMasterId id="2147483710" r:id="rId5"/>
    <p:sldMasterId id="2147483722" r:id="rId6"/>
    <p:sldMasterId id="2147483734" r:id="rId7"/>
    <p:sldMasterId id="2147483746" r:id="rId8"/>
    <p:sldMasterId id="2147483758" r:id="rId9"/>
    <p:sldMasterId id="2147483782" r:id="rId10"/>
    <p:sldMasterId id="2147483794" r:id="rId11"/>
    <p:sldMasterId id="2147483807" r:id="rId12"/>
    <p:sldMasterId id="2147483820" r:id="rId13"/>
  </p:sldMasterIdLst>
  <p:notesMasterIdLst>
    <p:notesMasterId r:id="rId29"/>
  </p:notesMasterIdLst>
  <p:sldIdLst>
    <p:sldId id="264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1" r:id="rId23"/>
    <p:sldId id="282" r:id="rId24"/>
    <p:sldId id="283" r:id="rId25"/>
    <p:sldId id="284" r:id="rId26"/>
    <p:sldId id="256" r:id="rId27"/>
    <p:sldId id="269" r:id="rId28"/>
  </p:sldIdLst>
  <p:sldSz cx="9144000" cy="6858000" type="screen4x3"/>
  <p:notesSz cx="6858000" cy="9144000"/>
  <p:defaultTextStyle>
    <a:defPPr>
      <a:defRPr lang="ru-RU"/>
    </a:defPPr>
    <a:lvl1pPr marL="0" algn="l" defTabSz="9126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347" algn="l" defTabSz="9126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695" algn="l" defTabSz="9126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044" algn="l" defTabSz="9126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391" algn="l" defTabSz="9126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739" algn="l" defTabSz="9126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086" algn="l" defTabSz="9126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426" algn="l" defTabSz="9126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0779" algn="l" defTabSz="9126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8745A-AC1D-4877-953F-AC4FF6FD7793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E1000-F1AC-47A6-9153-4A7831A7F1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743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6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347" algn="l" defTabSz="9126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695" algn="l" defTabSz="9126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044" algn="l" defTabSz="9126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391" algn="l" defTabSz="9126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739" algn="l" defTabSz="9126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086" algn="l" defTabSz="9126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426" algn="l" defTabSz="9126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0779" algn="l" defTabSz="9126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CFF889-4A34-4A12-A3EE-A3903568197B}" type="slidenum">
              <a:rPr lang="ru-RU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6495E9-42AD-49AA-85EA-0212E5F352CB}" type="slidenum">
              <a:rPr lang="ru-RU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D26CFE-2C72-4C65-84B6-B37A1A1EB2F5}" type="slidenum">
              <a:rPr lang="ru-RU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E1000-F1AC-47A6-9153-4A7831A7F1C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A5B721-C164-493D-9807-10FA9E4783E3}" type="slidenum">
              <a:rPr lang="ru-RU"/>
              <a:pPr/>
              <a:t>15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A5B721-C164-493D-9807-10FA9E4783E3}" type="slidenum">
              <a:rPr lang="ru-RU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A5B721-C164-493D-9807-10FA9E4783E3}" type="slidenum">
              <a:rPr lang="ru-RU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A5B721-C164-493D-9807-10FA9E4783E3}" type="slidenum">
              <a:rPr lang="ru-RU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A5B721-C164-493D-9807-10FA9E4783E3}" type="slidenum">
              <a:rPr lang="ru-RU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A5B721-C164-493D-9807-10FA9E4783E3}" type="slidenum">
              <a:rPr lang="ru-RU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1F0CAB-06DE-47A6-BA25-84B8A9552BC4}" type="slidenum">
              <a:rPr lang="ru-RU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327BD7-88DB-4F57-A702-E7C34EA9EE3F}" type="slidenum">
              <a:rPr lang="ru-RU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327BD7-88DB-4F57-A702-E7C34EA9EE3F}" type="slidenum">
              <a:rPr lang="ru-RU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347" indent="0" algn="ctr">
              <a:buNone/>
              <a:defRPr/>
            </a:lvl2pPr>
            <a:lvl3pPr marL="912695" indent="0" algn="ctr">
              <a:buNone/>
              <a:defRPr/>
            </a:lvl3pPr>
            <a:lvl4pPr marL="1369044" indent="0" algn="ctr">
              <a:buNone/>
              <a:defRPr/>
            </a:lvl4pPr>
            <a:lvl5pPr marL="1825391" indent="0" algn="ctr">
              <a:buNone/>
              <a:defRPr/>
            </a:lvl5pPr>
            <a:lvl6pPr marL="2281739" indent="0" algn="ctr">
              <a:buNone/>
              <a:defRPr/>
            </a:lvl6pPr>
            <a:lvl7pPr marL="2738086" indent="0" algn="ctr">
              <a:buNone/>
              <a:defRPr/>
            </a:lvl7pPr>
            <a:lvl8pPr marL="3194426" indent="0" algn="ctr">
              <a:buNone/>
              <a:defRPr/>
            </a:lvl8pPr>
            <a:lvl9pPr marL="365077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94EB048-A222-4B10-A153-E0C4D64180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0D68615-720B-4A17-BEEE-F53444D345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36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36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150DA97-6FDF-47BA-A818-9573AFFC07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83" indent="0" algn="ctr">
              <a:buNone/>
              <a:defRPr/>
            </a:lvl2pPr>
            <a:lvl3pPr marL="829366" indent="0" algn="ctr">
              <a:buNone/>
              <a:defRPr/>
            </a:lvl3pPr>
            <a:lvl4pPr marL="1244049" indent="0" algn="ctr">
              <a:buNone/>
              <a:defRPr/>
            </a:lvl4pPr>
            <a:lvl5pPr marL="1658732" indent="0" algn="ctr">
              <a:buNone/>
              <a:defRPr/>
            </a:lvl5pPr>
            <a:lvl6pPr marL="2073416" indent="0" algn="ctr">
              <a:buNone/>
              <a:defRPr/>
            </a:lvl6pPr>
            <a:lvl7pPr marL="2488099" indent="0" algn="ctr">
              <a:buNone/>
              <a:defRPr/>
            </a:lvl7pPr>
            <a:lvl8pPr marL="2902782" indent="0" algn="ctr">
              <a:buNone/>
              <a:defRPr/>
            </a:lvl8pPr>
            <a:lvl9pPr marL="331746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C327FF0-9F80-46E0-8501-0784C2D0D3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E80520-C416-448A-8ACD-807AB386FE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4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83" indent="0">
              <a:buNone/>
              <a:defRPr sz="1600"/>
            </a:lvl2pPr>
            <a:lvl3pPr marL="829366" indent="0">
              <a:buNone/>
              <a:defRPr sz="1500"/>
            </a:lvl3pPr>
            <a:lvl4pPr marL="1244049" indent="0">
              <a:buNone/>
              <a:defRPr sz="1300"/>
            </a:lvl4pPr>
            <a:lvl5pPr marL="1658732" indent="0">
              <a:buNone/>
              <a:defRPr sz="1300"/>
            </a:lvl5pPr>
            <a:lvl6pPr marL="2073416" indent="0">
              <a:buNone/>
              <a:defRPr sz="1300"/>
            </a:lvl6pPr>
            <a:lvl7pPr marL="2488099" indent="0">
              <a:buNone/>
              <a:defRPr sz="1300"/>
            </a:lvl7pPr>
            <a:lvl8pPr marL="2902782" indent="0">
              <a:buNone/>
              <a:defRPr sz="1300"/>
            </a:lvl8pPr>
            <a:lvl9pPr marL="331746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64ED2B9-90DB-423D-8BF9-760E12F0D3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30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30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19EB2BF-2122-4B64-9BDB-38E01E1F65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1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DF1E1E-F802-4FF0-B8A7-CFB4B41156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41E1E6-2519-43D1-BC9E-CAE14A2269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D3B358D-06BB-47C0-9489-865E42BA2C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2" y="273630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2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83" indent="0">
              <a:buNone/>
              <a:defRPr sz="1100"/>
            </a:lvl2pPr>
            <a:lvl3pPr marL="829366" indent="0">
              <a:buNone/>
              <a:defRPr sz="900"/>
            </a:lvl3pPr>
            <a:lvl4pPr marL="1244049" indent="0">
              <a:buNone/>
              <a:defRPr sz="800"/>
            </a:lvl4pPr>
            <a:lvl5pPr marL="1658732" indent="0">
              <a:buNone/>
              <a:defRPr sz="800"/>
            </a:lvl5pPr>
            <a:lvl6pPr marL="2073416" indent="0">
              <a:buNone/>
              <a:defRPr sz="800"/>
            </a:lvl6pPr>
            <a:lvl7pPr marL="2488099" indent="0">
              <a:buNone/>
              <a:defRPr sz="800"/>
            </a:lvl7pPr>
            <a:lvl8pPr marL="2902782" indent="0">
              <a:buNone/>
              <a:defRPr sz="800"/>
            </a:lvl8pPr>
            <a:lvl9pPr marL="331746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A7C0A5-73B7-4B27-8052-E9CBF5BA1A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2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2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83" indent="0">
              <a:buNone/>
              <a:defRPr sz="2500"/>
            </a:lvl2pPr>
            <a:lvl3pPr marL="829366" indent="0">
              <a:buNone/>
              <a:defRPr sz="2200"/>
            </a:lvl3pPr>
            <a:lvl4pPr marL="1244049" indent="0">
              <a:buNone/>
              <a:defRPr sz="1800"/>
            </a:lvl4pPr>
            <a:lvl5pPr marL="1658732" indent="0">
              <a:buNone/>
              <a:defRPr sz="1800"/>
            </a:lvl5pPr>
            <a:lvl6pPr marL="2073416" indent="0">
              <a:buNone/>
              <a:defRPr sz="1800"/>
            </a:lvl6pPr>
            <a:lvl7pPr marL="2488099" indent="0">
              <a:buNone/>
              <a:defRPr sz="1800"/>
            </a:lvl7pPr>
            <a:lvl8pPr marL="2902782" indent="0">
              <a:buNone/>
              <a:defRPr sz="1800"/>
            </a:lvl8pPr>
            <a:lvl9pPr marL="3317465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2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83" indent="0">
              <a:buNone/>
              <a:defRPr sz="1100"/>
            </a:lvl2pPr>
            <a:lvl3pPr marL="829366" indent="0">
              <a:buNone/>
              <a:defRPr sz="900"/>
            </a:lvl3pPr>
            <a:lvl4pPr marL="1244049" indent="0">
              <a:buNone/>
              <a:defRPr sz="800"/>
            </a:lvl4pPr>
            <a:lvl5pPr marL="1658732" indent="0">
              <a:buNone/>
              <a:defRPr sz="800"/>
            </a:lvl5pPr>
            <a:lvl6pPr marL="2073416" indent="0">
              <a:buNone/>
              <a:defRPr sz="800"/>
            </a:lvl6pPr>
            <a:lvl7pPr marL="2488099" indent="0">
              <a:buNone/>
              <a:defRPr sz="800"/>
            </a:lvl7pPr>
            <a:lvl8pPr marL="2902782" indent="0">
              <a:buNone/>
              <a:defRPr sz="800"/>
            </a:lvl8pPr>
            <a:lvl9pPr marL="331746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ACBA480-70E7-408B-87DE-EC87164D70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18" y="128606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606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51E4DE-6C36-4848-8E4A-7DC2CBA0DF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51BD84-2150-4491-8301-B12BD0826B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30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30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041FEE0-3973-4205-9C51-5961F0D12B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83" indent="0" algn="ctr">
              <a:buNone/>
              <a:defRPr/>
            </a:lvl2pPr>
            <a:lvl3pPr marL="829366" indent="0" algn="ctr">
              <a:buNone/>
              <a:defRPr/>
            </a:lvl3pPr>
            <a:lvl4pPr marL="1244049" indent="0" algn="ctr">
              <a:buNone/>
              <a:defRPr/>
            </a:lvl4pPr>
            <a:lvl5pPr marL="1658732" indent="0" algn="ctr">
              <a:buNone/>
              <a:defRPr/>
            </a:lvl5pPr>
            <a:lvl6pPr marL="2073416" indent="0" algn="ctr">
              <a:buNone/>
              <a:defRPr/>
            </a:lvl6pPr>
            <a:lvl7pPr marL="2488099" indent="0" algn="ctr">
              <a:buNone/>
              <a:defRPr/>
            </a:lvl7pPr>
            <a:lvl8pPr marL="2902782" indent="0" algn="ctr">
              <a:buNone/>
              <a:defRPr/>
            </a:lvl8pPr>
            <a:lvl9pPr marL="331746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D92BD72-E51F-4C26-8A8C-63F58FCE13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7F4BF45-8ED6-4071-9C41-DDD899DF06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4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83" indent="0">
              <a:buNone/>
              <a:defRPr sz="1600"/>
            </a:lvl2pPr>
            <a:lvl3pPr marL="829366" indent="0">
              <a:buNone/>
              <a:defRPr sz="1500"/>
            </a:lvl3pPr>
            <a:lvl4pPr marL="1244049" indent="0">
              <a:buNone/>
              <a:defRPr sz="1300"/>
            </a:lvl4pPr>
            <a:lvl5pPr marL="1658732" indent="0">
              <a:buNone/>
              <a:defRPr sz="1300"/>
            </a:lvl5pPr>
            <a:lvl6pPr marL="2073416" indent="0">
              <a:buNone/>
              <a:defRPr sz="1300"/>
            </a:lvl6pPr>
            <a:lvl7pPr marL="2488099" indent="0">
              <a:buNone/>
              <a:defRPr sz="1300"/>
            </a:lvl7pPr>
            <a:lvl8pPr marL="2902782" indent="0">
              <a:buNone/>
              <a:defRPr sz="1300"/>
            </a:lvl8pPr>
            <a:lvl9pPr marL="331746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733DF36-1D06-40DF-AB1F-57DC159332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30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30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F02834-5C7E-492C-9476-47475CA3F4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1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A5CBD8-99BA-444F-842D-0D3C4B5C9E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939B8BB-87A0-4A41-8BC4-F6D4123AF7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8785A7-E262-4DED-BD5C-741570541A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2" y="273630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2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83" indent="0">
              <a:buNone/>
              <a:defRPr sz="1100"/>
            </a:lvl2pPr>
            <a:lvl3pPr marL="829366" indent="0">
              <a:buNone/>
              <a:defRPr sz="900"/>
            </a:lvl3pPr>
            <a:lvl4pPr marL="1244049" indent="0">
              <a:buNone/>
              <a:defRPr sz="800"/>
            </a:lvl4pPr>
            <a:lvl5pPr marL="1658732" indent="0">
              <a:buNone/>
              <a:defRPr sz="800"/>
            </a:lvl5pPr>
            <a:lvl6pPr marL="2073416" indent="0">
              <a:buNone/>
              <a:defRPr sz="800"/>
            </a:lvl6pPr>
            <a:lvl7pPr marL="2488099" indent="0">
              <a:buNone/>
              <a:defRPr sz="800"/>
            </a:lvl7pPr>
            <a:lvl8pPr marL="2902782" indent="0">
              <a:buNone/>
              <a:defRPr sz="800"/>
            </a:lvl8pPr>
            <a:lvl9pPr marL="331746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26866DC-691C-4A00-8619-63D957EC58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8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1" y="6245229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4200" y="6245229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3204" y="6245229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8E6670A2-D08B-4BC2-AC05-68F8590ACD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2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2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83" indent="0">
              <a:buNone/>
              <a:defRPr sz="2500"/>
            </a:lvl2pPr>
            <a:lvl3pPr marL="829366" indent="0">
              <a:buNone/>
              <a:defRPr sz="2200"/>
            </a:lvl3pPr>
            <a:lvl4pPr marL="1244049" indent="0">
              <a:buNone/>
              <a:defRPr sz="1800"/>
            </a:lvl4pPr>
            <a:lvl5pPr marL="1658732" indent="0">
              <a:buNone/>
              <a:defRPr sz="1800"/>
            </a:lvl5pPr>
            <a:lvl6pPr marL="2073416" indent="0">
              <a:buNone/>
              <a:defRPr sz="1800"/>
            </a:lvl6pPr>
            <a:lvl7pPr marL="2488099" indent="0">
              <a:buNone/>
              <a:defRPr sz="1800"/>
            </a:lvl7pPr>
            <a:lvl8pPr marL="2902782" indent="0">
              <a:buNone/>
              <a:defRPr sz="1800"/>
            </a:lvl8pPr>
            <a:lvl9pPr marL="3317465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2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83" indent="0">
              <a:buNone/>
              <a:defRPr sz="1100"/>
            </a:lvl2pPr>
            <a:lvl3pPr marL="829366" indent="0">
              <a:buNone/>
              <a:defRPr sz="900"/>
            </a:lvl3pPr>
            <a:lvl4pPr marL="1244049" indent="0">
              <a:buNone/>
              <a:defRPr sz="800"/>
            </a:lvl4pPr>
            <a:lvl5pPr marL="1658732" indent="0">
              <a:buNone/>
              <a:defRPr sz="800"/>
            </a:lvl5pPr>
            <a:lvl6pPr marL="2073416" indent="0">
              <a:buNone/>
              <a:defRPr sz="800"/>
            </a:lvl6pPr>
            <a:lvl7pPr marL="2488099" indent="0">
              <a:buNone/>
              <a:defRPr sz="800"/>
            </a:lvl7pPr>
            <a:lvl8pPr marL="2902782" indent="0">
              <a:buNone/>
              <a:defRPr sz="800"/>
            </a:lvl8pPr>
            <a:lvl9pPr marL="331746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A77F21-4579-4AE4-ADAA-1DC37EC09D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5E2DCCB-32E3-4734-B29C-7A9B2197D7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30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30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D6063B6-DE9E-4539-AEF7-6FD54139E4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6482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6322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C1C4C23F-3DC6-4DB6-B25A-9DFABE569B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D92BD72-E51F-4C26-8A8C-63F58FCE13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7F4BF45-8ED6-4071-9C41-DDD899DF06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733DF36-1D06-40DF-AB1F-57DC159332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F02834-5C7E-492C-9476-47475CA3F4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A5CBD8-99BA-444F-842D-0D3C4B5C9E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939B8BB-87A0-4A41-8BC4-F6D4123AF7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3952" indent="0" algn="ctr">
              <a:buNone/>
              <a:defRPr/>
            </a:lvl2pPr>
            <a:lvl3pPr marL="827905" indent="0" algn="ctr">
              <a:buNone/>
              <a:defRPr/>
            </a:lvl3pPr>
            <a:lvl4pPr marL="1241858" indent="0" algn="ctr">
              <a:buNone/>
              <a:defRPr/>
            </a:lvl4pPr>
            <a:lvl5pPr marL="1655811" indent="0" algn="ctr">
              <a:buNone/>
              <a:defRPr/>
            </a:lvl5pPr>
            <a:lvl6pPr marL="2069765" indent="0" algn="ctr">
              <a:buNone/>
              <a:defRPr/>
            </a:lvl6pPr>
            <a:lvl7pPr marL="2483718" indent="0" algn="ctr">
              <a:buNone/>
              <a:defRPr/>
            </a:lvl7pPr>
            <a:lvl8pPr marL="2897669" indent="0" algn="ctr">
              <a:buNone/>
              <a:defRPr/>
            </a:lvl8pPr>
            <a:lvl9pPr marL="331162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C4A1E0-8A4F-430C-8B9D-A9F34AB67C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8785A7-E262-4DED-BD5C-741570541A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26866DC-691C-4A00-8619-63D957EC58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A77F21-4579-4AE4-ADAA-1DC37EC09D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5E2DCCB-32E3-4734-B29C-7A9B2197D7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D6063B6-DE9E-4539-AEF7-6FD54139E4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C1C4C23F-3DC6-4DB6-B25A-9DFABE569B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FC47F-1A29-4537-AF62-E484A99FDF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B53A0-7FFE-4113-8FE4-ED85684ABA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73085-D470-4E90-ADC3-2F3E2B4016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7BB34-2091-4463-B19D-E77CAF7609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BD0EFE7-61FF-480A-BA38-98D3E66EB5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21DE-9D68-470A-89B1-3EAAFEA35B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BCB88-DBE9-41BF-9ECC-249C668384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63A36-354A-469E-A285-61ED6A3B16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1AD9C-4758-43FF-BB26-9A723FEC0A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75F0D-E024-4C96-9145-0CAC02E2B5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C5C8D-BBF9-40AA-A2F3-2E38300325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40030-5C17-40D2-BD16-4CB7B9BFFF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64B20-1FC5-48AE-A58B-6F047E1B3B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81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3952" indent="0">
              <a:buNone/>
              <a:defRPr sz="1600"/>
            </a:lvl2pPr>
            <a:lvl3pPr marL="827905" indent="0">
              <a:buNone/>
              <a:defRPr sz="1500"/>
            </a:lvl3pPr>
            <a:lvl4pPr marL="1241858" indent="0">
              <a:buNone/>
              <a:defRPr sz="1300"/>
            </a:lvl4pPr>
            <a:lvl5pPr marL="1655811" indent="0">
              <a:buNone/>
              <a:defRPr sz="1300"/>
            </a:lvl5pPr>
            <a:lvl6pPr marL="2069765" indent="0">
              <a:buNone/>
              <a:defRPr sz="1300"/>
            </a:lvl6pPr>
            <a:lvl7pPr marL="2483718" indent="0">
              <a:buNone/>
              <a:defRPr sz="1300"/>
            </a:lvl7pPr>
            <a:lvl8pPr marL="2897669" indent="0">
              <a:buNone/>
              <a:defRPr sz="1300"/>
            </a:lvl8pPr>
            <a:lvl9pPr marL="331162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AFE5C-DC98-45FD-9180-6B607DE03D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47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47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30BB6A-B854-4D05-BDCD-58583A8497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88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952" indent="0">
              <a:buNone/>
              <a:defRPr sz="1800" b="1"/>
            </a:lvl2pPr>
            <a:lvl3pPr marL="827905" indent="0">
              <a:buNone/>
              <a:defRPr sz="1600" b="1"/>
            </a:lvl3pPr>
            <a:lvl4pPr marL="1241858" indent="0">
              <a:buNone/>
              <a:defRPr sz="1500" b="1"/>
            </a:lvl4pPr>
            <a:lvl5pPr marL="1655811" indent="0">
              <a:buNone/>
              <a:defRPr sz="1500" b="1"/>
            </a:lvl5pPr>
            <a:lvl6pPr marL="2069765" indent="0">
              <a:buNone/>
              <a:defRPr sz="1500" b="1"/>
            </a:lvl6pPr>
            <a:lvl7pPr marL="2483718" indent="0">
              <a:buNone/>
              <a:defRPr sz="1500" b="1"/>
            </a:lvl7pPr>
            <a:lvl8pPr marL="2897669" indent="0">
              <a:buNone/>
              <a:defRPr sz="1500" b="1"/>
            </a:lvl8pPr>
            <a:lvl9pPr marL="331162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952" indent="0">
              <a:buNone/>
              <a:defRPr sz="1800" b="1"/>
            </a:lvl2pPr>
            <a:lvl3pPr marL="827905" indent="0">
              <a:buNone/>
              <a:defRPr sz="1600" b="1"/>
            </a:lvl3pPr>
            <a:lvl4pPr marL="1241858" indent="0">
              <a:buNone/>
              <a:defRPr sz="1500" b="1"/>
            </a:lvl4pPr>
            <a:lvl5pPr marL="1655811" indent="0">
              <a:buNone/>
              <a:defRPr sz="1500" b="1"/>
            </a:lvl5pPr>
            <a:lvl6pPr marL="2069765" indent="0">
              <a:buNone/>
              <a:defRPr sz="1500" b="1"/>
            </a:lvl6pPr>
            <a:lvl7pPr marL="2483718" indent="0">
              <a:buNone/>
              <a:defRPr sz="1500" b="1"/>
            </a:lvl7pPr>
            <a:lvl8pPr marL="2897669" indent="0">
              <a:buNone/>
              <a:defRPr sz="1500" b="1"/>
            </a:lvl8pPr>
            <a:lvl9pPr marL="331162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A060922-30F2-4F2A-8553-0823D76A10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44BF418-6B96-44FF-9998-DDF47AD481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54EF19-AA95-4F8D-8BF8-3B605CF658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903C847-F1B2-4F9D-979D-68B45C0115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409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3952" indent="0">
              <a:buNone/>
              <a:defRPr sz="1100"/>
            </a:lvl2pPr>
            <a:lvl3pPr marL="827905" indent="0">
              <a:buNone/>
              <a:defRPr sz="900"/>
            </a:lvl3pPr>
            <a:lvl4pPr marL="1241858" indent="0">
              <a:buNone/>
              <a:defRPr sz="800"/>
            </a:lvl4pPr>
            <a:lvl5pPr marL="1655811" indent="0">
              <a:buNone/>
              <a:defRPr sz="800"/>
            </a:lvl5pPr>
            <a:lvl6pPr marL="2069765" indent="0">
              <a:buNone/>
              <a:defRPr sz="800"/>
            </a:lvl6pPr>
            <a:lvl7pPr marL="2483718" indent="0">
              <a:buNone/>
              <a:defRPr sz="800"/>
            </a:lvl7pPr>
            <a:lvl8pPr marL="2897669" indent="0">
              <a:buNone/>
              <a:defRPr sz="800"/>
            </a:lvl8pPr>
            <a:lvl9pPr marL="331162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3D3AB5A-5DC5-4079-944B-DCF51C917B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3952" indent="0">
              <a:buNone/>
              <a:defRPr sz="2500"/>
            </a:lvl2pPr>
            <a:lvl3pPr marL="827905" indent="0">
              <a:buNone/>
              <a:defRPr sz="2200"/>
            </a:lvl3pPr>
            <a:lvl4pPr marL="1241858" indent="0">
              <a:buNone/>
              <a:defRPr sz="1800"/>
            </a:lvl4pPr>
            <a:lvl5pPr marL="1655811" indent="0">
              <a:buNone/>
              <a:defRPr sz="1800"/>
            </a:lvl5pPr>
            <a:lvl6pPr marL="2069765" indent="0">
              <a:buNone/>
              <a:defRPr sz="1800"/>
            </a:lvl6pPr>
            <a:lvl7pPr marL="2483718" indent="0">
              <a:buNone/>
              <a:defRPr sz="1800"/>
            </a:lvl7pPr>
            <a:lvl8pPr marL="2897669" indent="0">
              <a:buNone/>
              <a:defRPr sz="1800"/>
            </a:lvl8pPr>
            <a:lvl9pPr marL="3311625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3952" indent="0">
              <a:buNone/>
              <a:defRPr sz="1100"/>
            </a:lvl2pPr>
            <a:lvl3pPr marL="827905" indent="0">
              <a:buNone/>
              <a:defRPr sz="900"/>
            </a:lvl3pPr>
            <a:lvl4pPr marL="1241858" indent="0">
              <a:buNone/>
              <a:defRPr sz="800"/>
            </a:lvl4pPr>
            <a:lvl5pPr marL="1655811" indent="0">
              <a:buNone/>
              <a:defRPr sz="800"/>
            </a:lvl5pPr>
            <a:lvl6pPr marL="2069765" indent="0">
              <a:buNone/>
              <a:defRPr sz="800"/>
            </a:lvl6pPr>
            <a:lvl7pPr marL="2483718" indent="0">
              <a:buNone/>
              <a:defRPr sz="800"/>
            </a:lvl7pPr>
            <a:lvl8pPr marL="2897669" indent="0">
              <a:buNone/>
              <a:defRPr sz="800"/>
            </a:lvl8pPr>
            <a:lvl9pPr marL="331162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F945E1C-6ABA-4548-B3BB-2F3F260067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493DB8F-EB62-40D9-A764-14D25D12A1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47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47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FFF3159-2011-46C6-B83D-F646EE18D2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3995" indent="0" algn="ctr">
              <a:buNone/>
              <a:defRPr/>
            </a:lvl2pPr>
            <a:lvl3pPr marL="827991" indent="0" algn="ctr">
              <a:buNone/>
              <a:defRPr/>
            </a:lvl3pPr>
            <a:lvl4pPr marL="1241987" indent="0" algn="ctr">
              <a:buNone/>
              <a:defRPr/>
            </a:lvl4pPr>
            <a:lvl5pPr marL="1655983" indent="0" algn="ctr">
              <a:buNone/>
              <a:defRPr/>
            </a:lvl5pPr>
            <a:lvl6pPr marL="2069980" indent="0" algn="ctr">
              <a:buNone/>
              <a:defRPr/>
            </a:lvl6pPr>
            <a:lvl7pPr marL="2483975" indent="0" algn="ctr">
              <a:buNone/>
              <a:defRPr/>
            </a:lvl7pPr>
            <a:lvl8pPr marL="2897970" indent="0" algn="ctr">
              <a:buNone/>
              <a:defRPr/>
            </a:lvl8pPr>
            <a:lvl9pPr marL="33119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C4A1E0-8A4F-430C-8B9D-A9F34AB67C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BD0EFE7-61FF-480A-BA38-98D3E66EB5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80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3995" indent="0">
              <a:buNone/>
              <a:defRPr sz="1600"/>
            </a:lvl2pPr>
            <a:lvl3pPr marL="827991" indent="0">
              <a:buNone/>
              <a:defRPr sz="1500"/>
            </a:lvl3pPr>
            <a:lvl4pPr marL="1241987" indent="0">
              <a:buNone/>
              <a:defRPr sz="1300"/>
            </a:lvl4pPr>
            <a:lvl5pPr marL="1655983" indent="0">
              <a:buNone/>
              <a:defRPr sz="1300"/>
            </a:lvl5pPr>
            <a:lvl6pPr marL="2069980" indent="0">
              <a:buNone/>
              <a:defRPr sz="1300"/>
            </a:lvl6pPr>
            <a:lvl7pPr marL="2483975" indent="0">
              <a:buNone/>
              <a:defRPr sz="1300"/>
            </a:lvl7pPr>
            <a:lvl8pPr marL="2897970" indent="0">
              <a:buNone/>
              <a:defRPr sz="1300"/>
            </a:lvl8pPr>
            <a:lvl9pPr marL="331196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AFE5C-DC98-45FD-9180-6B607DE03D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46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46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30BB6A-B854-4D05-BDCD-58583A8497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87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995" indent="0">
              <a:buNone/>
              <a:defRPr sz="1800" b="1"/>
            </a:lvl2pPr>
            <a:lvl3pPr marL="827991" indent="0">
              <a:buNone/>
              <a:defRPr sz="1600" b="1"/>
            </a:lvl3pPr>
            <a:lvl4pPr marL="1241987" indent="0">
              <a:buNone/>
              <a:defRPr sz="1500" b="1"/>
            </a:lvl4pPr>
            <a:lvl5pPr marL="1655983" indent="0">
              <a:buNone/>
              <a:defRPr sz="1500" b="1"/>
            </a:lvl5pPr>
            <a:lvl6pPr marL="2069980" indent="0">
              <a:buNone/>
              <a:defRPr sz="1500" b="1"/>
            </a:lvl6pPr>
            <a:lvl7pPr marL="2483975" indent="0">
              <a:buNone/>
              <a:defRPr sz="1500" b="1"/>
            </a:lvl7pPr>
            <a:lvl8pPr marL="2897970" indent="0">
              <a:buNone/>
              <a:defRPr sz="1500" b="1"/>
            </a:lvl8pPr>
            <a:lvl9pPr marL="331196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995" indent="0">
              <a:buNone/>
              <a:defRPr sz="1800" b="1"/>
            </a:lvl2pPr>
            <a:lvl3pPr marL="827991" indent="0">
              <a:buNone/>
              <a:defRPr sz="1600" b="1"/>
            </a:lvl3pPr>
            <a:lvl4pPr marL="1241987" indent="0">
              <a:buNone/>
              <a:defRPr sz="1500" b="1"/>
            </a:lvl4pPr>
            <a:lvl5pPr marL="1655983" indent="0">
              <a:buNone/>
              <a:defRPr sz="1500" b="1"/>
            </a:lvl5pPr>
            <a:lvl6pPr marL="2069980" indent="0">
              <a:buNone/>
              <a:defRPr sz="1500" b="1"/>
            </a:lvl6pPr>
            <a:lvl7pPr marL="2483975" indent="0">
              <a:buNone/>
              <a:defRPr sz="1500" b="1"/>
            </a:lvl7pPr>
            <a:lvl8pPr marL="2897970" indent="0">
              <a:buNone/>
              <a:defRPr sz="1500" b="1"/>
            </a:lvl8pPr>
            <a:lvl9pPr marL="331196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A060922-30F2-4F2A-8553-0823D76A10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44BF418-6B96-44FF-9998-DDF47AD481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347" indent="0">
              <a:buNone/>
              <a:defRPr sz="1800"/>
            </a:lvl2pPr>
            <a:lvl3pPr marL="912695" indent="0">
              <a:buNone/>
              <a:defRPr sz="1600"/>
            </a:lvl3pPr>
            <a:lvl4pPr marL="1369044" indent="0">
              <a:buNone/>
              <a:defRPr sz="1400"/>
            </a:lvl4pPr>
            <a:lvl5pPr marL="1825391" indent="0">
              <a:buNone/>
              <a:defRPr sz="1400"/>
            </a:lvl5pPr>
            <a:lvl6pPr marL="2281739" indent="0">
              <a:buNone/>
              <a:defRPr sz="1400"/>
            </a:lvl6pPr>
            <a:lvl7pPr marL="2738086" indent="0">
              <a:buNone/>
              <a:defRPr sz="1400"/>
            </a:lvl7pPr>
            <a:lvl8pPr marL="3194426" indent="0">
              <a:buNone/>
              <a:defRPr sz="1400"/>
            </a:lvl8pPr>
            <a:lvl9pPr marL="365077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769872-0D34-47AC-9C8E-33D6314DE1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54EF19-AA95-4F8D-8BF8-3B605CF658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408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3995" indent="0">
              <a:buNone/>
              <a:defRPr sz="1100"/>
            </a:lvl2pPr>
            <a:lvl3pPr marL="827991" indent="0">
              <a:buNone/>
              <a:defRPr sz="900"/>
            </a:lvl3pPr>
            <a:lvl4pPr marL="1241987" indent="0">
              <a:buNone/>
              <a:defRPr sz="800"/>
            </a:lvl4pPr>
            <a:lvl5pPr marL="1655983" indent="0">
              <a:buNone/>
              <a:defRPr sz="800"/>
            </a:lvl5pPr>
            <a:lvl6pPr marL="2069980" indent="0">
              <a:buNone/>
              <a:defRPr sz="800"/>
            </a:lvl6pPr>
            <a:lvl7pPr marL="2483975" indent="0">
              <a:buNone/>
              <a:defRPr sz="800"/>
            </a:lvl7pPr>
            <a:lvl8pPr marL="2897970" indent="0">
              <a:buNone/>
              <a:defRPr sz="800"/>
            </a:lvl8pPr>
            <a:lvl9pPr marL="331196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3D3AB5A-5DC5-4079-944B-DCF51C917B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3995" indent="0">
              <a:buNone/>
              <a:defRPr sz="2500"/>
            </a:lvl2pPr>
            <a:lvl3pPr marL="827991" indent="0">
              <a:buNone/>
              <a:defRPr sz="2200"/>
            </a:lvl3pPr>
            <a:lvl4pPr marL="1241987" indent="0">
              <a:buNone/>
              <a:defRPr sz="1800"/>
            </a:lvl4pPr>
            <a:lvl5pPr marL="1655983" indent="0">
              <a:buNone/>
              <a:defRPr sz="1800"/>
            </a:lvl5pPr>
            <a:lvl6pPr marL="2069980" indent="0">
              <a:buNone/>
              <a:defRPr sz="1800"/>
            </a:lvl6pPr>
            <a:lvl7pPr marL="2483975" indent="0">
              <a:buNone/>
              <a:defRPr sz="1800"/>
            </a:lvl7pPr>
            <a:lvl8pPr marL="2897970" indent="0">
              <a:buNone/>
              <a:defRPr sz="1800"/>
            </a:lvl8pPr>
            <a:lvl9pPr marL="3311969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3995" indent="0">
              <a:buNone/>
              <a:defRPr sz="1100"/>
            </a:lvl2pPr>
            <a:lvl3pPr marL="827991" indent="0">
              <a:buNone/>
              <a:defRPr sz="900"/>
            </a:lvl3pPr>
            <a:lvl4pPr marL="1241987" indent="0">
              <a:buNone/>
              <a:defRPr sz="800"/>
            </a:lvl4pPr>
            <a:lvl5pPr marL="1655983" indent="0">
              <a:buNone/>
              <a:defRPr sz="800"/>
            </a:lvl5pPr>
            <a:lvl6pPr marL="2069980" indent="0">
              <a:buNone/>
              <a:defRPr sz="800"/>
            </a:lvl6pPr>
            <a:lvl7pPr marL="2483975" indent="0">
              <a:buNone/>
              <a:defRPr sz="800"/>
            </a:lvl7pPr>
            <a:lvl8pPr marL="2897970" indent="0">
              <a:buNone/>
              <a:defRPr sz="800"/>
            </a:lvl8pPr>
            <a:lvl9pPr marL="331196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F945E1C-6ABA-4548-B3BB-2F3F260067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493DB8F-EB62-40D9-A764-14D25D12A1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46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46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FFF3159-2011-46C6-B83D-F646EE18D2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081" indent="0" algn="ctr">
              <a:buNone/>
              <a:defRPr/>
            </a:lvl2pPr>
            <a:lvl3pPr marL="828163" indent="0" algn="ctr">
              <a:buNone/>
              <a:defRPr/>
            </a:lvl3pPr>
            <a:lvl4pPr marL="1242244" indent="0" algn="ctr">
              <a:buNone/>
              <a:defRPr/>
            </a:lvl4pPr>
            <a:lvl5pPr marL="1656326" indent="0" algn="ctr">
              <a:buNone/>
              <a:defRPr/>
            </a:lvl5pPr>
            <a:lvl6pPr marL="2070409" indent="0" algn="ctr">
              <a:buNone/>
              <a:defRPr/>
            </a:lvl6pPr>
            <a:lvl7pPr marL="2484490" indent="0" algn="ctr">
              <a:buNone/>
              <a:defRPr/>
            </a:lvl7pPr>
            <a:lvl8pPr marL="2898571" indent="0" algn="ctr">
              <a:buNone/>
              <a:defRPr/>
            </a:lvl8pPr>
            <a:lvl9pPr marL="331265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C4A1E0-8A4F-430C-8B9D-A9F34AB67C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BD0EFE7-61FF-480A-BA38-98D3E66EB5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78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081" indent="0">
              <a:buNone/>
              <a:defRPr sz="1600"/>
            </a:lvl2pPr>
            <a:lvl3pPr marL="828163" indent="0">
              <a:buNone/>
              <a:defRPr sz="1500"/>
            </a:lvl3pPr>
            <a:lvl4pPr marL="1242244" indent="0">
              <a:buNone/>
              <a:defRPr sz="1300"/>
            </a:lvl4pPr>
            <a:lvl5pPr marL="1656326" indent="0">
              <a:buNone/>
              <a:defRPr sz="1300"/>
            </a:lvl5pPr>
            <a:lvl6pPr marL="2070409" indent="0">
              <a:buNone/>
              <a:defRPr sz="1300"/>
            </a:lvl6pPr>
            <a:lvl7pPr marL="2484490" indent="0">
              <a:buNone/>
              <a:defRPr sz="1300"/>
            </a:lvl7pPr>
            <a:lvl8pPr marL="2898571" indent="0">
              <a:buNone/>
              <a:defRPr sz="1300"/>
            </a:lvl8pPr>
            <a:lvl9pPr marL="331265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AFE5C-DC98-45FD-9180-6B607DE03D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44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44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30BB6A-B854-4D05-BDCD-58583A8497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85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081" indent="0">
              <a:buNone/>
              <a:defRPr sz="1800" b="1"/>
            </a:lvl2pPr>
            <a:lvl3pPr marL="828163" indent="0">
              <a:buNone/>
              <a:defRPr sz="1600" b="1"/>
            </a:lvl3pPr>
            <a:lvl4pPr marL="1242244" indent="0">
              <a:buNone/>
              <a:defRPr sz="1500" b="1"/>
            </a:lvl4pPr>
            <a:lvl5pPr marL="1656326" indent="0">
              <a:buNone/>
              <a:defRPr sz="1500" b="1"/>
            </a:lvl5pPr>
            <a:lvl6pPr marL="2070409" indent="0">
              <a:buNone/>
              <a:defRPr sz="1500" b="1"/>
            </a:lvl6pPr>
            <a:lvl7pPr marL="2484490" indent="0">
              <a:buNone/>
              <a:defRPr sz="1500" b="1"/>
            </a:lvl7pPr>
            <a:lvl8pPr marL="2898571" indent="0">
              <a:buNone/>
              <a:defRPr sz="1500" b="1"/>
            </a:lvl8pPr>
            <a:lvl9pPr marL="331265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081" indent="0">
              <a:buNone/>
              <a:defRPr sz="1800" b="1"/>
            </a:lvl2pPr>
            <a:lvl3pPr marL="828163" indent="0">
              <a:buNone/>
              <a:defRPr sz="1600" b="1"/>
            </a:lvl3pPr>
            <a:lvl4pPr marL="1242244" indent="0">
              <a:buNone/>
              <a:defRPr sz="1500" b="1"/>
            </a:lvl4pPr>
            <a:lvl5pPr marL="1656326" indent="0">
              <a:buNone/>
              <a:defRPr sz="1500" b="1"/>
            </a:lvl5pPr>
            <a:lvl6pPr marL="2070409" indent="0">
              <a:buNone/>
              <a:defRPr sz="1500" b="1"/>
            </a:lvl6pPr>
            <a:lvl7pPr marL="2484490" indent="0">
              <a:buNone/>
              <a:defRPr sz="1500" b="1"/>
            </a:lvl7pPr>
            <a:lvl8pPr marL="2898571" indent="0">
              <a:buNone/>
              <a:defRPr sz="1500" b="1"/>
            </a:lvl8pPr>
            <a:lvl9pPr marL="331265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A060922-30F2-4F2A-8553-0823D76A10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5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853621C-E11E-43B6-BFC6-082A475073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44BF418-6B96-44FF-9998-DDF47AD481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54EF19-AA95-4F8D-8BF8-3B605CF658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406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081" indent="0">
              <a:buNone/>
              <a:defRPr sz="1100"/>
            </a:lvl2pPr>
            <a:lvl3pPr marL="828163" indent="0">
              <a:buNone/>
              <a:defRPr sz="900"/>
            </a:lvl3pPr>
            <a:lvl4pPr marL="1242244" indent="0">
              <a:buNone/>
              <a:defRPr sz="800"/>
            </a:lvl4pPr>
            <a:lvl5pPr marL="1656326" indent="0">
              <a:buNone/>
              <a:defRPr sz="800"/>
            </a:lvl5pPr>
            <a:lvl6pPr marL="2070409" indent="0">
              <a:buNone/>
              <a:defRPr sz="800"/>
            </a:lvl6pPr>
            <a:lvl7pPr marL="2484490" indent="0">
              <a:buNone/>
              <a:defRPr sz="800"/>
            </a:lvl7pPr>
            <a:lvl8pPr marL="2898571" indent="0">
              <a:buNone/>
              <a:defRPr sz="800"/>
            </a:lvl8pPr>
            <a:lvl9pPr marL="331265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3D3AB5A-5DC5-4079-944B-DCF51C917B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081" indent="0">
              <a:buNone/>
              <a:defRPr sz="2500"/>
            </a:lvl2pPr>
            <a:lvl3pPr marL="828163" indent="0">
              <a:buNone/>
              <a:defRPr sz="2200"/>
            </a:lvl3pPr>
            <a:lvl4pPr marL="1242244" indent="0">
              <a:buNone/>
              <a:defRPr sz="1800"/>
            </a:lvl4pPr>
            <a:lvl5pPr marL="1656326" indent="0">
              <a:buNone/>
              <a:defRPr sz="1800"/>
            </a:lvl5pPr>
            <a:lvl6pPr marL="2070409" indent="0">
              <a:buNone/>
              <a:defRPr sz="1800"/>
            </a:lvl6pPr>
            <a:lvl7pPr marL="2484490" indent="0">
              <a:buNone/>
              <a:defRPr sz="1800"/>
            </a:lvl7pPr>
            <a:lvl8pPr marL="2898571" indent="0">
              <a:buNone/>
              <a:defRPr sz="1800"/>
            </a:lvl8pPr>
            <a:lvl9pPr marL="3312655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081" indent="0">
              <a:buNone/>
              <a:defRPr sz="1100"/>
            </a:lvl2pPr>
            <a:lvl3pPr marL="828163" indent="0">
              <a:buNone/>
              <a:defRPr sz="900"/>
            </a:lvl3pPr>
            <a:lvl4pPr marL="1242244" indent="0">
              <a:buNone/>
              <a:defRPr sz="800"/>
            </a:lvl4pPr>
            <a:lvl5pPr marL="1656326" indent="0">
              <a:buNone/>
              <a:defRPr sz="800"/>
            </a:lvl5pPr>
            <a:lvl6pPr marL="2070409" indent="0">
              <a:buNone/>
              <a:defRPr sz="800"/>
            </a:lvl6pPr>
            <a:lvl7pPr marL="2484490" indent="0">
              <a:buNone/>
              <a:defRPr sz="800"/>
            </a:lvl7pPr>
            <a:lvl8pPr marL="2898571" indent="0">
              <a:buNone/>
              <a:defRPr sz="800"/>
            </a:lvl8pPr>
            <a:lvl9pPr marL="331265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F945E1C-6ABA-4548-B3BB-2F3F260067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493DB8F-EB62-40D9-A764-14D25D12A1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44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44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FFF3159-2011-46C6-B83D-F646EE18D2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167" indent="0" algn="ctr">
              <a:buNone/>
              <a:defRPr/>
            </a:lvl2pPr>
            <a:lvl3pPr marL="828334" indent="0" algn="ctr">
              <a:buNone/>
              <a:defRPr/>
            </a:lvl3pPr>
            <a:lvl4pPr marL="1242501" indent="0" algn="ctr">
              <a:buNone/>
              <a:defRPr/>
            </a:lvl4pPr>
            <a:lvl5pPr marL="1656669" indent="0" algn="ctr">
              <a:buNone/>
              <a:defRPr/>
            </a:lvl5pPr>
            <a:lvl6pPr marL="2070839" indent="0" algn="ctr">
              <a:buNone/>
              <a:defRPr/>
            </a:lvl6pPr>
            <a:lvl7pPr marL="2485005" indent="0" algn="ctr">
              <a:buNone/>
              <a:defRPr/>
            </a:lvl7pPr>
            <a:lvl8pPr marL="2899172" indent="0" algn="ctr">
              <a:buNone/>
              <a:defRPr/>
            </a:lvl8pPr>
            <a:lvl9pPr marL="331334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C4A1E0-8A4F-430C-8B9D-A9F34AB67C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BD0EFE7-61FF-480A-BA38-98D3E66EB5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7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167" indent="0">
              <a:buNone/>
              <a:defRPr sz="1600"/>
            </a:lvl2pPr>
            <a:lvl3pPr marL="828334" indent="0">
              <a:buNone/>
              <a:defRPr sz="1500"/>
            </a:lvl3pPr>
            <a:lvl4pPr marL="1242501" indent="0">
              <a:buNone/>
              <a:defRPr sz="1300"/>
            </a:lvl4pPr>
            <a:lvl5pPr marL="1656669" indent="0">
              <a:buNone/>
              <a:defRPr sz="1300"/>
            </a:lvl5pPr>
            <a:lvl6pPr marL="2070839" indent="0">
              <a:buNone/>
              <a:defRPr sz="1300"/>
            </a:lvl6pPr>
            <a:lvl7pPr marL="2485005" indent="0">
              <a:buNone/>
              <a:defRPr sz="1300"/>
            </a:lvl7pPr>
            <a:lvl8pPr marL="2899172" indent="0">
              <a:buNone/>
              <a:defRPr sz="1300"/>
            </a:lvl8pPr>
            <a:lvl9pPr marL="331334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AFE5C-DC98-45FD-9180-6B607DE03D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42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42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30BB6A-B854-4D05-BDCD-58583A8497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47" indent="0">
              <a:buNone/>
              <a:defRPr sz="2000" b="1"/>
            </a:lvl2pPr>
            <a:lvl3pPr marL="912695" indent="0">
              <a:buNone/>
              <a:defRPr sz="1800" b="1"/>
            </a:lvl3pPr>
            <a:lvl4pPr marL="1369044" indent="0">
              <a:buNone/>
              <a:defRPr sz="1600" b="1"/>
            </a:lvl4pPr>
            <a:lvl5pPr marL="1825391" indent="0">
              <a:buNone/>
              <a:defRPr sz="1600" b="1"/>
            </a:lvl5pPr>
            <a:lvl6pPr marL="2281739" indent="0">
              <a:buNone/>
              <a:defRPr sz="1600" b="1"/>
            </a:lvl6pPr>
            <a:lvl7pPr marL="2738086" indent="0">
              <a:buNone/>
              <a:defRPr sz="1600" b="1"/>
            </a:lvl7pPr>
            <a:lvl8pPr marL="3194426" indent="0">
              <a:buNone/>
              <a:defRPr sz="1600" b="1"/>
            </a:lvl8pPr>
            <a:lvl9pPr marL="36507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47" indent="0">
              <a:buNone/>
              <a:defRPr sz="2000" b="1"/>
            </a:lvl2pPr>
            <a:lvl3pPr marL="912695" indent="0">
              <a:buNone/>
              <a:defRPr sz="1800" b="1"/>
            </a:lvl3pPr>
            <a:lvl4pPr marL="1369044" indent="0">
              <a:buNone/>
              <a:defRPr sz="1600" b="1"/>
            </a:lvl4pPr>
            <a:lvl5pPr marL="1825391" indent="0">
              <a:buNone/>
              <a:defRPr sz="1600" b="1"/>
            </a:lvl5pPr>
            <a:lvl6pPr marL="2281739" indent="0">
              <a:buNone/>
              <a:defRPr sz="1600" b="1"/>
            </a:lvl6pPr>
            <a:lvl7pPr marL="2738086" indent="0">
              <a:buNone/>
              <a:defRPr sz="1600" b="1"/>
            </a:lvl7pPr>
            <a:lvl8pPr marL="3194426" indent="0">
              <a:buNone/>
              <a:defRPr sz="1600" b="1"/>
            </a:lvl8pPr>
            <a:lvl9pPr marL="36507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2D78650-1FA0-44E3-8C13-C4FE2A98C1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8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167" indent="0">
              <a:buNone/>
              <a:defRPr sz="1800" b="1"/>
            </a:lvl2pPr>
            <a:lvl3pPr marL="828334" indent="0">
              <a:buNone/>
              <a:defRPr sz="1600" b="1"/>
            </a:lvl3pPr>
            <a:lvl4pPr marL="1242501" indent="0">
              <a:buNone/>
              <a:defRPr sz="1500" b="1"/>
            </a:lvl4pPr>
            <a:lvl5pPr marL="1656669" indent="0">
              <a:buNone/>
              <a:defRPr sz="1500" b="1"/>
            </a:lvl5pPr>
            <a:lvl6pPr marL="2070839" indent="0">
              <a:buNone/>
              <a:defRPr sz="1500" b="1"/>
            </a:lvl6pPr>
            <a:lvl7pPr marL="2485005" indent="0">
              <a:buNone/>
              <a:defRPr sz="1500" b="1"/>
            </a:lvl7pPr>
            <a:lvl8pPr marL="2899172" indent="0">
              <a:buNone/>
              <a:defRPr sz="1500" b="1"/>
            </a:lvl8pPr>
            <a:lvl9pPr marL="3313341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167" indent="0">
              <a:buNone/>
              <a:defRPr sz="1800" b="1"/>
            </a:lvl2pPr>
            <a:lvl3pPr marL="828334" indent="0">
              <a:buNone/>
              <a:defRPr sz="1600" b="1"/>
            </a:lvl3pPr>
            <a:lvl4pPr marL="1242501" indent="0">
              <a:buNone/>
              <a:defRPr sz="1500" b="1"/>
            </a:lvl4pPr>
            <a:lvl5pPr marL="1656669" indent="0">
              <a:buNone/>
              <a:defRPr sz="1500" b="1"/>
            </a:lvl5pPr>
            <a:lvl6pPr marL="2070839" indent="0">
              <a:buNone/>
              <a:defRPr sz="1500" b="1"/>
            </a:lvl6pPr>
            <a:lvl7pPr marL="2485005" indent="0">
              <a:buNone/>
              <a:defRPr sz="1500" b="1"/>
            </a:lvl7pPr>
            <a:lvl8pPr marL="2899172" indent="0">
              <a:buNone/>
              <a:defRPr sz="1500" b="1"/>
            </a:lvl8pPr>
            <a:lvl9pPr marL="3313341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A060922-30F2-4F2A-8553-0823D76A10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44BF418-6B96-44FF-9998-DDF47AD481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54EF19-AA95-4F8D-8BF8-3B605CF658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40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167" indent="0">
              <a:buNone/>
              <a:defRPr sz="1100"/>
            </a:lvl2pPr>
            <a:lvl3pPr marL="828334" indent="0">
              <a:buNone/>
              <a:defRPr sz="900"/>
            </a:lvl3pPr>
            <a:lvl4pPr marL="1242501" indent="0">
              <a:buNone/>
              <a:defRPr sz="800"/>
            </a:lvl4pPr>
            <a:lvl5pPr marL="1656669" indent="0">
              <a:buNone/>
              <a:defRPr sz="800"/>
            </a:lvl5pPr>
            <a:lvl6pPr marL="2070839" indent="0">
              <a:buNone/>
              <a:defRPr sz="800"/>
            </a:lvl6pPr>
            <a:lvl7pPr marL="2485005" indent="0">
              <a:buNone/>
              <a:defRPr sz="800"/>
            </a:lvl7pPr>
            <a:lvl8pPr marL="2899172" indent="0">
              <a:buNone/>
              <a:defRPr sz="800"/>
            </a:lvl8pPr>
            <a:lvl9pPr marL="331334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3D3AB5A-5DC5-4079-944B-DCF51C917B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167" indent="0">
              <a:buNone/>
              <a:defRPr sz="2500"/>
            </a:lvl2pPr>
            <a:lvl3pPr marL="828334" indent="0">
              <a:buNone/>
              <a:defRPr sz="2200"/>
            </a:lvl3pPr>
            <a:lvl4pPr marL="1242501" indent="0">
              <a:buNone/>
              <a:defRPr sz="1800"/>
            </a:lvl4pPr>
            <a:lvl5pPr marL="1656669" indent="0">
              <a:buNone/>
              <a:defRPr sz="1800"/>
            </a:lvl5pPr>
            <a:lvl6pPr marL="2070839" indent="0">
              <a:buNone/>
              <a:defRPr sz="1800"/>
            </a:lvl6pPr>
            <a:lvl7pPr marL="2485005" indent="0">
              <a:buNone/>
              <a:defRPr sz="1800"/>
            </a:lvl7pPr>
            <a:lvl8pPr marL="2899172" indent="0">
              <a:buNone/>
              <a:defRPr sz="1800"/>
            </a:lvl8pPr>
            <a:lvl9pPr marL="3313341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167" indent="0">
              <a:buNone/>
              <a:defRPr sz="1100"/>
            </a:lvl2pPr>
            <a:lvl3pPr marL="828334" indent="0">
              <a:buNone/>
              <a:defRPr sz="900"/>
            </a:lvl3pPr>
            <a:lvl4pPr marL="1242501" indent="0">
              <a:buNone/>
              <a:defRPr sz="800"/>
            </a:lvl4pPr>
            <a:lvl5pPr marL="1656669" indent="0">
              <a:buNone/>
              <a:defRPr sz="800"/>
            </a:lvl5pPr>
            <a:lvl6pPr marL="2070839" indent="0">
              <a:buNone/>
              <a:defRPr sz="800"/>
            </a:lvl6pPr>
            <a:lvl7pPr marL="2485005" indent="0">
              <a:buNone/>
              <a:defRPr sz="800"/>
            </a:lvl7pPr>
            <a:lvl8pPr marL="2899172" indent="0">
              <a:buNone/>
              <a:defRPr sz="800"/>
            </a:lvl8pPr>
            <a:lvl9pPr marL="331334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F945E1C-6ABA-4548-B3BB-2F3F260067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493DB8F-EB62-40D9-A764-14D25D12A1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42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42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FFF3159-2011-46C6-B83D-F646EE18D2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382" indent="0" algn="ctr">
              <a:buNone/>
              <a:defRPr/>
            </a:lvl2pPr>
            <a:lvl3pPr marL="828764" indent="0" algn="ctr">
              <a:buNone/>
              <a:defRPr/>
            </a:lvl3pPr>
            <a:lvl4pPr marL="1243146" indent="0" algn="ctr">
              <a:buNone/>
              <a:defRPr/>
            </a:lvl4pPr>
            <a:lvl5pPr marL="1657528" indent="0" algn="ctr">
              <a:buNone/>
              <a:defRPr/>
            </a:lvl5pPr>
            <a:lvl6pPr marL="2071911" indent="0" algn="ctr">
              <a:buNone/>
              <a:defRPr/>
            </a:lvl6pPr>
            <a:lvl7pPr marL="2486294" indent="0" algn="ctr">
              <a:buNone/>
              <a:defRPr/>
            </a:lvl7pPr>
            <a:lvl8pPr marL="2900676" indent="0" algn="ctr">
              <a:buNone/>
              <a:defRPr/>
            </a:lvl8pPr>
            <a:lvl9pPr marL="331505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C4A1E0-8A4F-430C-8B9D-A9F34AB67C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BD0EFE7-61FF-480A-BA38-98D3E66EB5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71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382" indent="0">
              <a:buNone/>
              <a:defRPr sz="1600"/>
            </a:lvl2pPr>
            <a:lvl3pPr marL="828764" indent="0">
              <a:buNone/>
              <a:defRPr sz="1500"/>
            </a:lvl3pPr>
            <a:lvl4pPr marL="1243146" indent="0">
              <a:buNone/>
              <a:defRPr sz="1300"/>
            </a:lvl4pPr>
            <a:lvl5pPr marL="1657528" indent="0">
              <a:buNone/>
              <a:defRPr sz="1300"/>
            </a:lvl5pPr>
            <a:lvl6pPr marL="2071911" indent="0">
              <a:buNone/>
              <a:defRPr sz="1300"/>
            </a:lvl6pPr>
            <a:lvl7pPr marL="2486294" indent="0">
              <a:buNone/>
              <a:defRPr sz="1300"/>
            </a:lvl7pPr>
            <a:lvl8pPr marL="2900676" indent="0">
              <a:buNone/>
              <a:defRPr sz="1300"/>
            </a:lvl8pPr>
            <a:lvl9pPr marL="331505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AFE5C-DC98-45FD-9180-6B607DE03D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DBBE11-288A-4B40-B2C1-84D6D0BDA0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37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37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30BB6A-B854-4D05-BDCD-58583A8497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8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382" indent="0">
              <a:buNone/>
              <a:defRPr sz="1800" b="1"/>
            </a:lvl2pPr>
            <a:lvl3pPr marL="828764" indent="0">
              <a:buNone/>
              <a:defRPr sz="1600" b="1"/>
            </a:lvl3pPr>
            <a:lvl4pPr marL="1243146" indent="0">
              <a:buNone/>
              <a:defRPr sz="1500" b="1"/>
            </a:lvl4pPr>
            <a:lvl5pPr marL="1657528" indent="0">
              <a:buNone/>
              <a:defRPr sz="1500" b="1"/>
            </a:lvl5pPr>
            <a:lvl6pPr marL="2071911" indent="0">
              <a:buNone/>
              <a:defRPr sz="1500" b="1"/>
            </a:lvl6pPr>
            <a:lvl7pPr marL="2486294" indent="0">
              <a:buNone/>
              <a:defRPr sz="1500" b="1"/>
            </a:lvl7pPr>
            <a:lvl8pPr marL="2900676" indent="0">
              <a:buNone/>
              <a:defRPr sz="1500" b="1"/>
            </a:lvl8pPr>
            <a:lvl9pPr marL="331505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382" indent="0">
              <a:buNone/>
              <a:defRPr sz="1800" b="1"/>
            </a:lvl2pPr>
            <a:lvl3pPr marL="828764" indent="0">
              <a:buNone/>
              <a:defRPr sz="1600" b="1"/>
            </a:lvl3pPr>
            <a:lvl4pPr marL="1243146" indent="0">
              <a:buNone/>
              <a:defRPr sz="1500" b="1"/>
            </a:lvl4pPr>
            <a:lvl5pPr marL="1657528" indent="0">
              <a:buNone/>
              <a:defRPr sz="1500" b="1"/>
            </a:lvl5pPr>
            <a:lvl6pPr marL="2071911" indent="0">
              <a:buNone/>
              <a:defRPr sz="1500" b="1"/>
            </a:lvl6pPr>
            <a:lvl7pPr marL="2486294" indent="0">
              <a:buNone/>
              <a:defRPr sz="1500" b="1"/>
            </a:lvl7pPr>
            <a:lvl8pPr marL="2900676" indent="0">
              <a:buNone/>
              <a:defRPr sz="1500" b="1"/>
            </a:lvl8pPr>
            <a:lvl9pPr marL="331505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A060922-30F2-4F2A-8553-0823D76A10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44BF418-6B96-44FF-9998-DDF47AD481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54EF19-AA95-4F8D-8BF8-3B605CF658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9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382" indent="0">
              <a:buNone/>
              <a:defRPr sz="1100"/>
            </a:lvl2pPr>
            <a:lvl3pPr marL="828764" indent="0">
              <a:buNone/>
              <a:defRPr sz="900"/>
            </a:lvl3pPr>
            <a:lvl4pPr marL="1243146" indent="0">
              <a:buNone/>
              <a:defRPr sz="800"/>
            </a:lvl4pPr>
            <a:lvl5pPr marL="1657528" indent="0">
              <a:buNone/>
              <a:defRPr sz="800"/>
            </a:lvl5pPr>
            <a:lvl6pPr marL="2071911" indent="0">
              <a:buNone/>
              <a:defRPr sz="800"/>
            </a:lvl6pPr>
            <a:lvl7pPr marL="2486294" indent="0">
              <a:buNone/>
              <a:defRPr sz="800"/>
            </a:lvl7pPr>
            <a:lvl8pPr marL="2900676" indent="0">
              <a:buNone/>
              <a:defRPr sz="800"/>
            </a:lvl8pPr>
            <a:lvl9pPr marL="331505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3D3AB5A-5DC5-4079-944B-DCF51C917B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382" indent="0">
              <a:buNone/>
              <a:defRPr sz="2500"/>
            </a:lvl2pPr>
            <a:lvl3pPr marL="828764" indent="0">
              <a:buNone/>
              <a:defRPr sz="2200"/>
            </a:lvl3pPr>
            <a:lvl4pPr marL="1243146" indent="0">
              <a:buNone/>
              <a:defRPr sz="1800"/>
            </a:lvl4pPr>
            <a:lvl5pPr marL="1657528" indent="0">
              <a:buNone/>
              <a:defRPr sz="1800"/>
            </a:lvl5pPr>
            <a:lvl6pPr marL="2071911" indent="0">
              <a:buNone/>
              <a:defRPr sz="1800"/>
            </a:lvl6pPr>
            <a:lvl7pPr marL="2486294" indent="0">
              <a:buNone/>
              <a:defRPr sz="1800"/>
            </a:lvl7pPr>
            <a:lvl8pPr marL="2900676" indent="0">
              <a:buNone/>
              <a:defRPr sz="1800"/>
            </a:lvl8pPr>
            <a:lvl9pPr marL="3315059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382" indent="0">
              <a:buNone/>
              <a:defRPr sz="1100"/>
            </a:lvl2pPr>
            <a:lvl3pPr marL="828764" indent="0">
              <a:buNone/>
              <a:defRPr sz="900"/>
            </a:lvl3pPr>
            <a:lvl4pPr marL="1243146" indent="0">
              <a:buNone/>
              <a:defRPr sz="800"/>
            </a:lvl4pPr>
            <a:lvl5pPr marL="1657528" indent="0">
              <a:buNone/>
              <a:defRPr sz="800"/>
            </a:lvl5pPr>
            <a:lvl6pPr marL="2071911" indent="0">
              <a:buNone/>
              <a:defRPr sz="800"/>
            </a:lvl6pPr>
            <a:lvl7pPr marL="2486294" indent="0">
              <a:buNone/>
              <a:defRPr sz="800"/>
            </a:lvl7pPr>
            <a:lvl8pPr marL="2900676" indent="0">
              <a:buNone/>
              <a:defRPr sz="800"/>
            </a:lvl8pPr>
            <a:lvl9pPr marL="331505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F945E1C-6ABA-4548-B3BB-2F3F260067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493DB8F-EB62-40D9-A764-14D25D12A1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37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37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FFF3159-2011-46C6-B83D-F646EE18D2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382" indent="0" algn="ctr">
              <a:buNone/>
              <a:defRPr/>
            </a:lvl2pPr>
            <a:lvl3pPr marL="828764" indent="0" algn="ctr">
              <a:buNone/>
              <a:defRPr/>
            </a:lvl3pPr>
            <a:lvl4pPr marL="1243146" indent="0" algn="ctr">
              <a:buNone/>
              <a:defRPr/>
            </a:lvl4pPr>
            <a:lvl5pPr marL="1657528" indent="0" algn="ctr">
              <a:buNone/>
              <a:defRPr/>
            </a:lvl5pPr>
            <a:lvl6pPr marL="2071911" indent="0" algn="ctr">
              <a:buNone/>
              <a:defRPr/>
            </a:lvl6pPr>
            <a:lvl7pPr marL="2486294" indent="0" algn="ctr">
              <a:buNone/>
              <a:defRPr/>
            </a:lvl7pPr>
            <a:lvl8pPr marL="2900676" indent="0" algn="ctr">
              <a:buNone/>
              <a:defRPr/>
            </a:lvl8pPr>
            <a:lvl9pPr marL="331505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7A8FB3-260C-4184-9AFC-87BD8B8C02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A91B557-8C75-4457-B381-29E294F606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558C284-7A4C-4E82-A2F0-40938209D8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71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382" indent="0">
              <a:buNone/>
              <a:defRPr sz="1600"/>
            </a:lvl2pPr>
            <a:lvl3pPr marL="828764" indent="0">
              <a:buNone/>
              <a:defRPr sz="1500"/>
            </a:lvl3pPr>
            <a:lvl4pPr marL="1243146" indent="0">
              <a:buNone/>
              <a:defRPr sz="1300"/>
            </a:lvl4pPr>
            <a:lvl5pPr marL="1657528" indent="0">
              <a:buNone/>
              <a:defRPr sz="1300"/>
            </a:lvl5pPr>
            <a:lvl6pPr marL="2071911" indent="0">
              <a:buNone/>
              <a:defRPr sz="1300"/>
            </a:lvl6pPr>
            <a:lvl7pPr marL="2486294" indent="0">
              <a:buNone/>
              <a:defRPr sz="1300"/>
            </a:lvl7pPr>
            <a:lvl8pPr marL="2900676" indent="0">
              <a:buNone/>
              <a:defRPr sz="1300"/>
            </a:lvl8pPr>
            <a:lvl9pPr marL="331505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A68875-6017-4A96-A625-FF426ACB2A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37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37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678C8CB-0836-4456-B98A-0A0711D100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8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382" indent="0">
              <a:buNone/>
              <a:defRPr sz="1800" b="1"/>
            </a:lvl2pPr>
            <a:lvl3pPr marL="828764" indent="0">
              <a:buNone/>
              <a:defRPr sz="1600" b="1"/>
            </a:lvl3pPr>
            <a:lvl4pPr marL="1243146" indent="0">
              <a:buNone/>
              <a:defRPr sz="1500" b="1"/>
            </a:lvl4pPr>
            <a:lvl5pPr marL="1657528" indent="0">
              <a:buNone/>
              <a:defRPr sz="1500" b="1"/>
            </a:lvl5pPr>
            <a:lvl6pPr marL="2071911" indent="0">
              <a:buNone/>
              <a:defRPr sz="1500" b="1"/>
            </a:lvl6pPr>
            <a:lvl7pPr marL="2486294" indent="0">
              <a:buNone/>
              <a:defRPr sz="1500" b="1"/>
            </a:lvl7pPr>
            <a:lvl8pPr marL="2900676" indent="0">
              <a:buNone/>
              <a:defRPr sz="1500" b="1"/>
            </a:lvl8pPr>
            <a:lvl9pPr marL="331505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382" indent="0">
              <a:buNone/>
              <a:defRPr sz="1800" b="1"/>
            </a:lvl2pPr>
            <a:lvl3pPr marL="828764" indent="0">
              <a:buNone/>
              <a:defRPr sz="1600" b="1"/>
            </a:lvl3pPr>
            <a:lvl4pPr marL="1243146" indent="0">
              <a:buNone/>
              <a:defRPr sz="1500" b="1"/>
            </a:lvl4pPr>
            <a:lvl5pPr marL="1657528" indent="0">
              <a:buNone/>
              <a:defRPr sz="1500" b="1"/>
            </a:lvl5pPr>
            <a:lvl6pPr marL="2071911" indent="0">
              <a:buNone/>
              <a:defRPr sz="1500" b="1"/>
            </a:lvl6pPr>
            <a:lvl7pPr marL="2486294" indent="0">
              <a:buNone/>
              <a:defRPr sz="1500" b="1"/>
            </a:lvl7pPr>
            <a:lvl8pPr marL="2900676" indent="0">
              <a:buNone/>
              <a:defRPr sz="1500" b="1"/>
            </a:lvl8pPr>
            <a:lvl9pPr marL="331505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9B5E3AB-A02F-400D-BD58-25031FA9DD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201BAF9-EBB6-4C48-AEBE-F1C145DDAF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601ACDA-77FE-4FCB-8601-B80A87E35C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9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382" indent="0">
              <a:buNone/>
              <a:defRPr sz="1100"/>
            </a:lvl2pPr>
            <a:lvl3pPr marL="828764" indent="0">
              <a:buNone/>
              <a:defRPr sz="900"/>
            </a:lvl3pPr>
            <a:lvl4pPr marL="1243146" indent="0">
              <a:buNone/>
              <a:defRPr sz="800"/>
            </a:lvl4pPr>
            <a:lvl5pPr marL="1657528" indent="0">
              <a:buNone/>
              <a:defRPr sz="800"/>
            </a:lvl5pPr>
            <a:lvl6pPr marL="2071911" indent="0">
              <a:buNone/>
              <a:defRPr sz="800"/>
            </a:lvl6pPr>
            <a:lvl7pPr marL="2486294" indent="0">
              <a:buNone/>
              <a:defRPr sz="800"/>
            </a:lvl7pPr>
            <a:lvl8pPr marL="2900676" indent="0">
              <a:buNone/>
              <a:defRPr sz="800"/>
            </a:lvl8pPr>
            <a:lvl9pPr marL="331505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84ADCF-CACA-4855-AD49-5E4FE4E363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382" indent="0">
              <a:buNone/>
              <a:defRPr sz="2500"/>
            </a:lvl2pPr>
            <a:lvl3pPr marL="828764" indent="0">
              <a:buNone/>
              <a:defRPr sz="2200"/>
            </a:lvl3pPr>
            <a:lvl4pPr marL="1243146" indent="0">
              <a:buNone/>
              <a:defRPr sz="1800"/>
            </a:lvl4pPr>
            <a:lvl5pPr marL="1657528" indent="0">
              <a:buNone/>
              <a:defRPr sz="1800"/>
            </a:lvl5pPr>
            <a:lvl6pPr marL="2071911" indent="0">
              <a:buNone/>
              <a:defRPr sz="1800"/>
            </a:lvl6pPr>
            <a:lvl7pPr marL="2486294" indent="0">
              <a:buNone/>
              <a:defRPr sz="1800"/>
            </a:lvl7pPr>
            <a:lvl8pPr marL="2900676" indent="0">
              <a:buNone/>
              <a:defRPr sz="1800"/>
            </a:lvl8pPr>
            <a:lvl9pPr marL="3315059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382" indent="0">
              <a:buNone/>
              <a:defRPr sz="1100"/>
            </a:lvl2pPr>
            <a:lvl3pPr marL="828764" indent="0">
              <a:buNone/>
              <a:defRPr sz="900"/>
            </a:lvl3pPr>
            <a:lvl4pPr marL="1243146" indent="0">
              <a:buNone/>
              <a:defRPr sz="800"/>
            </a:lvl4pPr>
            <a:lvl5pPr marL="1657528" indent="0">
              <a:buNone/>
              <a:defRPr sz="800"/>
            </a:lvl5pPr>
            <a:lvl6pPr marL="2071911" indent="0">
              <a:buNone/>
              <a:defRPr sz="800"/>
            </a:lvl6pPr>
            <a:lvl7pPr marL="2486294" indent="0">
              <a:buNone/>
              <a:defRPr sz="800"/>
            </a:lvl7pPr>
            <a:lvl8pPr marL="2900676" indent="0">
              <a:buNone/>
              <a:defRPr sz="800"/>
            </a:lvl8pPr>
            <a:lvl9pPr marL="331505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EBBE04-DDF6-42A6-974C-81EA1DF523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CF8437C-64A2-4B7D-9D6E-408041EE4B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37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37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AB9767C-BC5B-45EC-A7FB-CEC4AC72D4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382" indent="0" algn="ctr">
              <a:buNone/>
              <a:defRPr/>
            </a:lvl2pPr>
            <a:lvl3pPr marL="828764" indent="0" algn="ctr">
              <a:buNone/>
              <a:defRPr/>
            </a:lvl3pPr>
            <a:lvl4pPr marL="1243146" indent="0" algn="ctr">
              <a:buNone/>
              <a:defRPr/>
            </a:lvl4pPr>
            <a:lvl5pPr marL="1657528" indent="0" algn="ctr">
              <a:buNone/>
              <a:defRPr/>
            </a:lvl5pPr>
            <a:lvl6pPr marL="2071911" indent="0" algn="ctr">
              <a:buNone/>
              <a:defRPr/>
            </a:lvl6pPr>
            <a:lvl7pPr marL="2486294" indent="0" algn="ctr">
              <a:buNone/>
              <a:defRPr/>
            </a:lvl7pPr>
            <a:lvl8pPr marL="2900676" indent="0" algn="ctr">
              <a:buNone/>
              <a:defRPr/>
            </a:lvl8pPr>
            <a:lvl9pPr marL="331505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D5E9CA3-674D-44E0-A5F5-25EF3B30D3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347" indent="0">
              <a:buNone/>
              <a:defRPr sz="1200"/>
            </a:lvl2pPr>
            <a:lvl3pPr marL="912695" indent="0">
              <a:buNone/>
              <a:defRPr sz="1000"/>
            </a:lvl3pPr>
            <a:lvl4pPr marL="1369044" indent="0">
              <a:buNone/>
              <a:defRPr sz="900"/>
            </a:lvl4pPr>
            <a:lvl5pPr marL="1825391" indent="0">
              <a:buNone/>
              <a:defRPr sz="900"/>
            </a:lvl5pPr>
            <a:lvl6pPr marL="2281739" indent="0">
              <a:buNone/>
              <a:defRPr sz="900"/>
            </a:lvl6pPr>
            <a:lvl7pPr marL="2738086" indent="0">
              <a:buNone/>
              <a:defRPr sz="900"/>
            </a:lvl7pPr>
            <a:lvl8pPr marL="3194426" indent="0">
              <a:buNone/>
              <a:defRPr sz="900"/>
            </a:lvl8pPr>
            <a:lvl9pPr marL="36507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409BA74-760E-4040-92EC-8E56BD9C94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0BED70-4347-456C-A402-6994252F5E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71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382" indent="0">
              <a:buNone/>
              <a:defRPr sz="1600"/>
            </a:lvl2pPr>
            <a:lvl3pPr marL="828764" indent="0">
              <a:buNone/>
              <a:defRPr sz="1500"/>
            </a:lvl3pPr>
            <a:lvl4pPr marL="1243146" indent="0">
              <a:buNone/>
              <a:defRPr sz="1300"/>
            </a:lvl4pPr>
            <a:lvl5pPr marL="1657528" indent="0">
              <a:buNone/>
              <a:defRPr sz="1300"/>
            </a:lvl5pPr>
            <a:lvl6pPr marL="2071911" indent="0">
              <a:buNone/>
              <a:defRPr sz="1300"/>
            </a:lvl6pPr>
            <a:lvl7pPr marL="2486294" indent="0">
              <a:buNone/>
              <a:defRPr sz="1300"/>
            </a:lvl7pPr>
            <a:lvl8pPr marL="2900676" indent="0">
              <a:buNone/>
              <a:defRPr sz="1300"/>
            </a:lvl8pPr>
            <a:lvl9pPr marL="331505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01C0B41-ED1F-4751-8AAE-3EA136B901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37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37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43F21F-732A-430A-8F54-D3580E9BF7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8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382" indent="0">
              <a:buNone/>
              <a:defRPr sz="1800" b="1"/>
            </a:lvl2pPr>
            <a:lvl3pPr marL="828764" indent="0">
              <a:buNone/>
              <a:defRPr sz="1600" b="1"/>
            </a:lvl3pPr>
            <a:lvl4pPr marL="1243146" indent="0">
              <a:buNone/>
              <a:defRPr sz="1500" b="1"/>
            </a:lvl4pPr>
            <a:lvl5pPr marL="1657528" indent="0">
              <a:buNone/>
              <a:defRPr sz="1500" b="1"/>
            </a:lvl5pPr>
            <a:lvl6pPr marL="2071911" indent="0">
              <a:buNone/>
              <a:defRPr sz="1500" b="1"/>
            </a:lvl6pPr>
            <a:lvl7pPr marL="2486294" indent="0">
              <a:buNone/>
              <a:defRPr sz="1500" b="1"/>
            </a:lvl7pPr>
            <a:lvl8pPr marL="2900676" indent="0">
              <a:buNone/>
              <a:defRPr sz="1500" b="1"/>
            </a:lvl8pPr>
            <a:lvl9pPr marL="331505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382" indent="0">
              <a:buNone/>
              <a:defRPr sz="1800" b="1"/>
            </a:lvl2pPr>
            <a:lvl3pPr marL="828764" indent="0">
              <a:buNone/>
              <a:defRPr sz="1600" b="1"/>
            </a:lvl3pPr>
            <a:lvl4pPr marL="1243146" indent="0">
              <a:buNone/>
              <a:defRPr sz="1500" b="1"/>
            </a:lvl4pPr>
            <a:lvl5pPr marL="1657528" indent="0">
              <a:buNone/>
              <a:defRPr sz="1500" b="1"/>
            </a:lvl5pPr>
            <a:lvl6pPr marL="2071911" indent="0">
              <a:buNone/>
              <a:defRPr sz="1500" b="1"/>
            </a:lvl6pPr>
            <a:lvl7pPr marL="2486294" indent="0">
              <a:buNone/>
              <a:defRPr sz="1500" b="1"/>
            </a:lvl7pPr>
            <a:lvl8pPr marL="2900676" indent="0">
              <a:buNone/>
              <a:defRPr sz="1500" b="1"/>
            </a:lvl8pPr>
            <a:lvl9pPr marL="331505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8261FB-14F5-4BCE-AF3C-8513FD54A6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4ADAC2-9F22-4AC2-8B78-DF2B6BC522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3F5787-0C38-4D57-87F2-A96EF41A8E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9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382" indent="0">
              <a:buNone/>
              <a:defRPr sz="1100"/>
            </a:lvl2pPr>
            <a:lvl3pPr marL="828764" indent="0">
              <a:buNone/>
              <a:defRPr sz="900"/>
            </a:lvl3pPr>
            <a:lvl4pPr marL="1243146" indent="0">
              <a:buNone/>
              <a:defRPr sz="800"/>
            </a:lvl4pPr>
            <a:lvl5pPr marL="1657528" indent="0">
              <a:buNone/>
              <a:defRPr sz="800"/>
            </a:lvl5pPr>
            <a:lvl6pPr marL="2071911" indent="0">
              <a:buNone/>
              <a:defRPr sz="800"/>
            </a:lvl6pPr>
            <a:lvl7pPr marL="2486294" indent="0">
              <a:buNone/>
              <a:defRPr sz="800"/>
            </a:lvl7pPr>
            <a:lvl8pPr marL="2900676" indent="0">
              <a:buNone/>
              <a:defRPr sz="800"/>
            </a:lvl8pPr>
            <a:lvl9pPr marL="331505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F34932-5108-4BDD-B43D-8D88153C2C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382" indent="0">
              <a:buNone/>
              <a:defRPr sz="2500"/>
            </a:lvl2pPr>
            <a:lvl3pPr marL="828764" indent="0">
              <a:buNone/>
              <a:defRPr sz="2200"/>
            </a:lvl3pPr>
            <a:lvl4pPr marL="1243146" indent="0">
              <a:buNone/>
              <a:defRPr sz="1800"/>
            </a:lvl4pPr>
            <a:lvl5pPr marL="1657528" indent="0">
              <a:buNone/>
              <a:defRPr sz="1800"/>
            </a:lvl5pPr>
            <a:lvl6pPr marL="2071911" indent="0">
              <a:buNone/>
              <a:defRPr sz="1800"/>
            </a:lvl6pPr>
            <a:lvl7pPr marL="2486294" indent="0">
              <a:buNone/>
              <a:defRPr sz="1800"/>
            </a:lvl7pPr>
            <a:lvl8pPr marL="2900676" indent="0">
              <a:buNone/>
              <a:defRPr sz="1800"/>
            </a:lvl8pPr>
            <a:lvl9pPr marL="3315059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382" indent="0">
              <a:buNone/>
              <a:defRPr sz="1100"/>
            </a:lvl2pPr>
            <a:lvl3pPr marL="828764" indent="0">
              <a:buNone/>
              <a:defRPr sz="900"/>
            </a:lvl3pPr>
            <a:lvl4pPr marL="1243146" indent="0">
              <a:buNone/>
              <a:defRPr sz="800"/>
            </a:lvl4pPr>
            <a:lvl5pPr marL="1657528" indent="0">
              <a:buNone/>
              <a:defRPr sz="800"/>
            </a:lvl5pPr>
            <a:lvl6pPr marL="2071911" indent="0">
              <a:buNone/>
              <a:defRPr sz="800"/>
            </a:lvl6pPr>
            <a:lvl7pPr marL="2486294" indent="0">
              <a:buNone/>
              <a:defRPr sz="800"/>
            </a:lvl7pPr>
            <a:lvl8pPr marL="2900676" indent="0">
              <a:buNone/>
              <a:defRPr sz="800"/>
            </a:lvl8pPr>
            <a:lvl9pPr marL="331505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7F0721-B9BB-4F7F-A1D9-725ADDDE9D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0321C0D-291A-4D47-B072-6DF39CDA41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37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37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150DA97-6FDF-47BA-A818-9573AFFC07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347" indent="0">
              <a:buNone/>
              <a:defRPr sz="2800"/>
            </a:lvl2pPr>
            <a:lvl3pPr marL="912695" indent="0">
              <a:buNone/>
              <a:defRPr sz="2400"/>
            </a:lvl3pPr>
            <a:lvl4pPr marL="1369044" indent="0">
              <a:buNone/>
              <a:defRPr sz="2000"/>
            </a:lvl4pPr>
            <a:lvl5pPr marL="1825391" indent="0">
              <a:buNone/>
              <a:defRPr sz="2000"/>
            </a:lvl5pPr>
            <a:lvl6pPr marL="2281739" indent="0">
              <a:buNone/>
              <a:defRPr sz="2000"/>
            </a:lvl6pPr>
            <a:lvl7pPr marL="2738086" indent="0">
              <a:buNone/>
              <a:defRPr sz="2000"/>
            </a:lvl7pPr>
            <a:lvl8pPr marL="3194426" indent="0">
              <a:buNone/>
              <a:defRPr sz="2000"/>
            </a:lvl8pPr>
            <a:lvl9pPr marL="365077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347" indent="0">
              <a:buNone/>
              <a:defRPr sz="1200"/>
            </a:lvl2pPr>
            <a:lvl3pPr marL="912695" indent="0">
              <a:buNone/>
              <a:defRPr sz="1000"/>
            </a:lvl3pPr>
            <a:lvl4pPr marL="1369044" indent="0">
              <a:buNone/>
              <a:defRPr sz="900"/>
            </a:lvl4pPr>
            <a:lvl5pPr marL="1825391" indent="0">
              <a:buNone/>
              <a:defRPr sz="900"/>
            </a:lvl5pPr>
            <a:lvl6pPr marL="2281739" indent="0">
              <a:buNone/>
              <a:defRPr sz="900"/>
            </a:lvl6pPr>
            <a:lvl7pPr marL="2738086" indent="0">
              <a:buNone/>
              <a:defRPr sz="900"/>
            </a:lvl7pPr>
            <a:lvl8pPr marL="3194426" indent="0">
              <a:buNone/>
              <a:defRPr sz="900"/>
            </a:lvl8pPr>
            <a:lvl9pPr marL="36507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9878AD-EE64-4DF9-B619-33528968A4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425" indent="0" algn="ctr">
              <a:buNone/>
              <a:defRPr/>
            </a:lvl2pPr>
            <a:lvl3pPr marL="828850" indent="0" algn="ctr">
              <a:buNone/>
              <a:defRPr/>
            </a:lvl3pPr>
            <a:lvl4pPr marL="1243275" indent="0" algn="ctr">
              <a:buNone/>
              <a:defRPr/>
            </a:lvl4pPr>
            <a:lvl5pPr marL="1657700" indent="0" algn="ctr">
              <a:buNone/>
              <a:defRPr/>
            </a:lvl5pPr>
            <a:lvl6pPr marL="2072126" indent="0" algn="ctr">
              <a:buNone/>
              <a:defRPr/>
            </a:lvl6pPr>
            <a:lvl7pPr marL="2486552" indent="0" algn="ctr">
              <a:buNone/>
              <a:defRPr/>
            </a:lvl7pPr>
            <a:lvl8pPr marL="2900977" indent="0" algn="ctr">
              <a:buNone/>
              <a:defRPr/>
            </a:lvl8pPr>
            <a:lvl9pPr marL="331540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D5E9CA3-674D-44E0-A5F5-25EF3B30D3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0BED70-4347-456C-A402-6994252F5E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70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425" indent="0">
              <a:buNone/>
              <a:defRPr sz="1600"/>
            </a:lvl2pPr>
            <a:lvl3pPr marL="828850" indent="0">
              <a:buNone/>
              <a:defRPr sz="1500"/>
            </a:lvl3pPr>
            <a:lvl4pPr marL="1243275" indent="0">
              <a:buNone/>
              <a:defRPr sz="1300"/>
            </a:lvl4pPr>
            <a:lvl5pPr marL="1657700" indent="0">
              <a:buNone/>
              <a:defRPr sz="1300"/>
            </a:lvl5pPr>
            <a:lvl6pPr marL="2072126" indent="0">
              <a:buNone/>
              <a:defRPr sz="1300"/>
            </a:lvl6pPr>
            <a:lvl7pPr marL="2486552" indent="0">
              <a:buNone/>
              <a:defRPr sz="1300"/>
            </a:lvl7pPr>
            <a:lvl8pPr marL="2900977" indent="0">
              <a:buNone/>
              <a:defRPr sz="1300"/>
            </a:lvl8pPr>
            <a:lvl9pPr marL="3315402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01C0B41-ED1F-4751-8AAE-3EA136B901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36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36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43F21F-732A-430A-8F54-D3580E9BF7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7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425" indent="0">
              <a:buNone/>
              <a:defRPr sz="1800" b="1"/>
            </a:lvl2pPr>
            <a:lvl3pPr marL="828850" indent="0">
              <a:buNone/>
              <a:defRPr sz="1600" b="1"/>
            </a:lvl3pPr>
            <a:lvl4pPr marL="1243275" indent="0">
              <a:buNone/>
              <a:defRPr sz="1500" b="1"/>
            </a:lvl4pPr>
            <a:lvl5pPr marL="1657700" indent="0">
              <a:buNone/>
              <a:defRPr sz="1500" b="1"/>
            </a:lvl5pPr>
            <a:lvl6pPr marL="2072126" indent="0">
              <a:buNone/>
              <a:defRPr sz="1500" b="1"/>
            </a:lvl6pPr>
            <a:lvl7pPr marL="2486552" indent="0">
              <a:buNone/>
              <a:defRPr sz="1500" b="1"/>
            </a:lvl7pPr>
            <a:lvl8pPr marL="2900977" indent="0">
              <a:buNone/>
              <a:defRPr sz="1500" b="1"/>
            </a:lvl8pPr>
            <a:lvl9pPr marL="3315402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425" indent="0">
              <a:buNone/>
              <a:defRPr sz="1800" b="1"/>
            </a:lvl2pPr>
            <a:lvl3pPr marL="828850" indent="0">
              <a:buNone/>
              <a:defRPr sz="1600" b="1"/>
            </a:lvl3pPr>
            <a:lvl4pPr marL="1243275" indent="0">
              <a:buNone/>
              <a:defRPr sz="1500" b="1"/>
            </a:lvl4pPr>
            <a:lvl5pPr marL="1657700" indent="0">
              <a:buNone/>
              <a:defRPr sz="1500" b="1"/>
            </a:lvl5pPr>
            <a:lvl6pPr marL="2072126" indent="0">
              <a:buNone/>
              <a:defRPr sz="1500" b="1"/>
            </a:lvl6pPr>
            <a:lvl7pPr marL="2486552" indent="0">
              <a:buNone/>
              <a:defRPr sz="1500" b="1"/>
            </a:lvl7pPr>
            <a:lvl8pPr marL="2900977" indent="0">
              <a:buNone/>
              <a:defRPr sz="1500" b="1"/>
            </a:lvl8pPr>
            <a:lvl9pPr marL="3315402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8261FB-14F5-4BCE-AF3C-8513FD54A6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4ADAC2-9F22-4AC2-8B78-DF2B6BC522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3F5787-0C38-4D57-87F2-A96EF41A8E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8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425" indent="0">
              <a:buNone/>
              <a:defRPr sz="1100"/>
            </a:lvl2pPr>
            <a:lvl3pPr marL="828850" indent="0">
              <a:buNone/>
              <a:defRPr sz="900"/>
            </a:lvl3pPr>
            <a:lvl4pPr marL="1243275" indent="0">
              <a:buNone/>
              <a:defRPr sz="800"/>
            </a:lvl4pPr>
            <a:lvl5pPr marL="1657700" indent="0">
              <a:buNone/>
              <a:defRPr sz="800"/>
            </a:lvl5pPr>
            <a:lvl6pPr marL="2072126" indent="0">
              <a:buNone/>
              <a:defRPr sz="800"/>
            </a:lvl6pPr>
            <a:lvl7pPr marL="2486552" indent="0">
              <a:buNone/>
              <a:defRPr sz="800"/>
            </a:lvl7pPr>
            <a:lvl8pPr marL="2900977" indent="0">
              <a:buNone/>
              <a:defRPr sz="800"/>
            </a:lvl8pPr>
            <a:lvl9pPr marL="331540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F34932-5108-4BDD-B43D-8D88153C2C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425" indent="0">
              <a:buNone/>
              <a:defRPr sz="2500"/>
            </a:lvl2pPr>
            <a:lvl3pPr marL="828850" indent="0">
              <a:buNone/>
              <a:defRPr sz="2200"/>
            </a:lvl3pPr>
            <a:lvl4pPr marL="1243275" indent="0">
              <a:buNone/>
              <a:defRPr sz="1800"/>
            </a:lvl4pPr>
            <a:lvl5pPr marL="1657700" indent="0">
              <a:buNone/>
              <a:defRPr sz="1800"/>
            </a:lvl5pPr>
            <a:lvl6pPr marL="2072126" indent="0">
              <a:buNone/>
              <a:defRPr sz="1800"/>
            </a:lvl6pPr>
            <a:lvl7pPr marL="2486552" indent="0">
              <a:buNone/>
              <a:defRPr sz="1800"/>
            </a:lvl7pPr>
            <a:lvl8pPr marL="2900977" indent="0">
              <a:buNone/>
              <a:defRPr sz="1800"/>
            </a:lvl8pPr>
            <a:lvl9pPr marL="3315402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425" indent="0">
              <a:buNone/>
              <a:defRPr sz="1100"/>
            </a:lvl2pPr>
            <a:lvl3pPr marL="828850" indent="0">
              <a:buNone/>
              <a:defRPr sz="900"/>
            </a:lvl3pPr>
            <a:lvl4pPr marL="1243275" indent="0">
              <a:buNone/>
              <a:defRPr sz="800"/>
            </a:lvl4pPr>
            <a:lvl5pPr marL="1657700" indent="0">
              <a:buNone/>
              <a:defRPr sz="800"/>
            </a:lvl5pPr>
            <a:lvl6pPr marL="2072126" indent="0">
              <a:buNone/>
              <a:defRPr sz="800"/>
            </a:lvl6pPr>
            <a:lvl7pPr marL="2486552" indent="0">
              <a:buNone/>
              <a:defRPr sz="800"/>
            </a:lvl7pPr>
            <a:lvl8pPr marL="2900977" indent="0">
              <a:buNone/>
              <a:defRPr sz="800"/>
            </a:lvl8pPr>
            <a:lvl9pPr marL="331540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7F0721-B9BB-4F7F-A1D9-725ADDDE9D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0321C0D-291A-4D47-B072-6DF39CDA41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18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826" tIns="46712" rIns="89826" bIns="46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18" y="1600205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826" tIns="46712" rIns="89826" bIns="46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1" y="6245229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826" tIns="46712" rIns="89826" bIns="46712" numCol="1" anchor="t" anchorCtr="0" compatLnSpc="1">
            <a:prstTxWarp prst="textNoShape">
              <a:avLst/>
            </a:prstTxWarp>
          </a:bodyPr>
          <a:lstStyle>
            <a:lvl1pPr defTabSz="44842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2695" algn="l"/>
                <a:tab pos="1825391" algn="l"/>
                <a:tab pos="2738086" algn="l"/>
                <a:tab pos="3650779" algn="l"/>
                <a:tab pos="4563476" algn="l"/>
                <a:tab pos="5476173" algn="l"/>
                <a:tab pos="6388862" algn="l"/>
                <a:tab pos="7301563" algn="l"/>
                <a:tab pos="8214258" algn="l"/>
                <a:tab pos="9126945" algn="l"/>
                <a:tab pos="10039647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ru-RU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9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826" tIns="46712" rIns="89826" bIns="46712" numCol="1" anchor="t" anchorCtr="0" compatLnSpc="1">
            <a:prstTxWarp prst="textNoShape">
              <a:avLst/>
            </a:prstTxWarp>
          </a:bodyPr>
          <a:lstStyle>
            <a:lvl1pPr algn="ctr" defTabSz="44842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2695" algn="l"/>
                <a:tab pos="1825391" algn="l"/>
                <a:tab pos="2738086" algn="l"/>
                <a:tab pos="3650779" algn="l"/>
                <a:tab pos="4563476" algn="l"/>
                <a:tab pos="5476173" algn="l"/>
                <a:tab pos="6388862" algn="l"/>
                <a:tab pos="7301563" algn="l"/>
                <a:tab pos="8214258" algn="l"/>
                <a:tab pos="9126945" algn="l"/>
                <a:tab pos="10039647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ru-RU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4" y="6245229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826" tIns="46712" rIns="89826" bIns="46712" numCol="1" anchor="t" anchorCtr="0" compatLnSpc="1">
            <a:prstTxWarp prst="textNoShape">
              <a:avLst/>
            </a:prstTxWarp>
          </a:bodyPr>
          <a:lstStyle>
            <a:lvl1pPr algn="r" defTabSz="44842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2695" algn="l"/>
                <a:tab pos="1825391" algn="l"/>
                <a:tab pos="2738086" algn="l"/>
                <a:tab pos="3650779" algn="l"/>
                <a:tab pos="4563476" algn="l"/>
                <a:tab pos="5476173" algn="l"/>
                <a:tab pos="6388862" algn="l"/>
                <a:tab pos="7301563" algn="l"/>
                <a:tab pos="8214258" algn="l"/>
                <a:tab pos="9126945" algn="l"/>
                <a:tab pos="10039647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7B171501-A22B-40A5-9E0F-B2100F7EC648}" type="slidenum">
              <a:rPr lang="ru-RU" smtClean="0"/>
              <a:pPr/>
              <a:t>‹#›</a:t>
            </a:fld>
            <a:endParaRPr lang="ru-R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448426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1565" indent="-285219" algn="ctr" defTabSz="448426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marL="1140871" indent="-228174" algn="ctr" defTabSz="448426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marL="1597214" indent="-228174" algn="ctr" defTabSz="448426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marL="2053565" indent="-228174" algn="ctr" defTabSz="448426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09912" indent="-228174" algn="ctr" defTabSz="448426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66261" indent="-228174" algn="ctr" defTabSz="448426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2608" indent="-228174" algn="ctr" defTabSz="448426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78955" indent="-228174" algn="ctr" defTabSz="448426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260" indent="-342260" algn="l" defTabSz="448426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565" indent="-285219" algn="l" defTabSz="448426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0871" indent="-228174" algn="l" defTabSz="448426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597214" indent="-228174" algn="l" defTabSz="448426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3565" indent="-228174" algn="l" defTabSz="448426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09912" indent="-228174" algn="l" defTabSz="448426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66261" indent="-228174" algn="l" defTabSz="448426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2608" indent="-228174" algn="l" defTabSz="448426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78955" indent="-228174" algn="l" defTabSz="448426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2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47" algn="l" defTabSz="912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95" algn="l" defTabSz="912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44" algn="l" defTabSz="912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391" algn="l" defTabSz="912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39" algn="l" defTabSz="912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086" algn="l" defTabSz="912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26" algn="l" defTabSz="912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779" algn="l" defTabSz="912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30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59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2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07484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  <a:tab pos="1313162" algn="l"/>
                <a:tab pos="196974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07484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  <a:tab pos="1313162" algn="l"/>
                <a:tab pos="1969745" algn="l"/>
                <a:tab pos="2626327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2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07484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  <a:tab pos="1313162" algn="l"/>
                <a:tab pos="196974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AD545FFB-01AF-432C-893C-8130E33DD830}" type="slidenum">
              <a:rPr lang="ru-RU" smtClean="0"/>
              <a:pPr/>
              <a:t>‹#›</a:t>
            </a:fld>
            <a:endParaRPr lang="ru-R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860" indent="-259178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marL="1036707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marL="1451391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marL="1866074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280758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695440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110124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524806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11013" indent="-311013" algn="l" defTabSz="407484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860" indent="-259178" algn="l" defTabSz="407484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30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59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2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07484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  <a:tab pos="1313162" algn="l"/>
                <a:tab pos="196974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07484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  <a:tab pos="1313162" algn="l"/>
                <a:tab pos="1969745" algn="l"/>
                <a:tab pos="2626327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2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07484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  <a:tab pos="1313162" algn="l"/>
                <a:tab pos="196974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B53BAC2C-E450-48A5-96FC-6F28A27D8EBB}" type="slidenum">
              <a:rPr lang="ru-RU" smtClean="0"/>
              <a:pPr/>
              <a:t>‹#›</a:t>
            </a:fld>
            <a:endParaRPr lang="ru-R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</p:sldLayoutIdLst>
  <p:txStyles>
    <p:titleStyle>
      <a:lvl1pPr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860" indent="-259178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marL="1036707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marL="1451391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marL="1866074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280758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695440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110124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524806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11013" indent="-311013" algn="l" defTabSz="407484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860" indent="-259178" algn="l" defTabSz="407484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B53BAC2C-E450-48A5-96FC-6F28A27D8EBB}" type="slidenum">
              <a:rPr lang="ru-RU" smtClean="0"/>
              <a:pPr defTabSz="407526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</p:sldLayoutIdLst>
  <p:txStyles>
    <p:titleStyle>
      <a:lvl1pPr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930" indent="-259204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marL="1036815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marL="1451541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marL="1866268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280994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695720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110446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525172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11045" indent="-311045" algn="l" defTabSz="407526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71137FA-4347-46E5-832B-DDB760F324B7}" type="slidenum">
              <a:rPr lang="ru-RU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47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55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5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06765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5426" algn="l"/>
                <a:tab pos="1310847" algn="l"/>
                <a:tab pos="196627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06765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5426" algn="l"/>
                <a:tab pos="1310847" algn="l"/>
                <a:tab pos="1966275" algn="l"/>
                <a:tab pos="262170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5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06765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5426" algn="l"/>
                <a:tab pos="1310847" algn="l"/>
                <a:tab pos="196627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D7E9CE32-B0BB-43C3-BB6C-924F98119CA9}" type="slidenum">
              <a:rPr lang="ru-RU" smtClean="0"/>
              <a:pPr/>
              <a:t>‹#›</a:t>
            </a:fld>
            <a:endParaRPr lang="ru-R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0676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2674" indent="-258721" algn="ctr" defTabSz="40676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marL="1034880" indent="-206978" algn="ctr" defTabSz="40676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marL="1448835" indent="-206978" algn="ctr" defTabSz="40676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marL="1862789" indent="-206978" algn="ctr" defTabSz="40676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276743" indent="-206978" algn="ctr" defTabSz="40676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690694" indent="-206978" algn="ctr" defTabSz="40676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104650" indent="-206978" algn="ctr" defTabSz="40676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518599" indent="-206978" algn="ctr" defTabSz="40676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10465" indent="-310465" algn="l" defTabSz="406765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2674" indent="-258721" algn="l" defTabSz="406765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4880" indent="-206978" algn="l" defTabSz="406765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48835" indent="-206978" algn="l" defTabSz="406765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2789" indent="-206978" algn="l" defTabSz="406765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76743" indent="-206978" algn="l" defTabSz="406765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0694" indent="-206978" algn="l" defTabSz="406765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4650" indent="-206978" algn="l" defTabSz="406765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18599" indent="-206978" algn="l" defTabSz="406765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7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3952" algn="l" defTabSz="827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7905" algn="l" defTabSz="827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1858" algn="l" defTabSz="827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5811" algn="l" defTabSz="827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9765" algn="l" defTabSz="827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3718" algn="l" defTabSz="827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7669" algn="l" defTabSz="827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625" algn="l" defTabSz="827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46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55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5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06807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5494" algn="l"/>
                <a:tab pos="1310983" algn="l"/>
                <a:tab pos="196647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06807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5494" algn="l"/>
                <a:tab pos="1310983" algn="l"/>
                <a:tab pos="1966479" algn="l"/>
                <a:tab pos="2621973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5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06807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5494" algn="l"/>
                <a:tab pos="1310983" algn="l"/>
                <a:tab pos="196647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D7E9CE32-B0BB-43C3-BB6C-924F98119CA9}" type="slidenum">
              <a:rPr lang="ru-RU" smtClean="0"/>
              <a:pPr/>
              <a:t>‹#›</a:t>
            </a:fld>
            <a:endParaRPr lang="ru-R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0680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2743" indent="-258748" algn="ctr" defTabSz="40680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marL="1034987" indent="-206999" algn="ctr" defTabSz="40680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marL="1448985" indent="-206999" algn="ctr" defTabSz="40680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marL="1862982" indent="-206999" algn="ctr" defTabSz="40680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276979" indent="-206999" algn="ctr" defTabSz="40680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690973" indent="-206999" algn="ctr" defTabSz="40680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104972" indent="-206999" algn="ctr" defTabSz="40680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518964" indent="-206999" algn="ctr" defTabSz="40680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10497" indent="-310497" algn="l" defTabSz="406807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2743" indent="-258748" algn="l" defTabSz="406807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4987" indent="-206999" algn="l" defTabSz="406807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48985" indent="-206999" algn="l" defTabSz="406807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2982" indent="-206999" algn="l" defTabSz="406807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76979" indent="-206999" algn="l" defTabSz="406807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0973" indent="-206999" algn="l" defTabSz="406807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4972" indent="-206999" algn="l" defTabSz="406807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18964" indent="-206999" algn="l" defTabSz="406807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79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3995" algn="l" defTabSz="8279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7991" algn="l" defTabSz="8279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1987" algn="l" defTabSz="8279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5983" algn="l" defTabSz="8279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9980" algn="l" defTabSz="8279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3975" algn="l" defTabSz="8279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7970" algn="l" defTabSz="8279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969" algn="l" defTabSz="8279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44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56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5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0689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5630" algn="l"/>
                <a:tab pos="1311255" algn="l"/>
                <a:tab pos="196688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0689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5630" algn="l"/>
                <a:tab pos="1311255" algn="l"/>
                <a:tab pos="1966886" algn="l"/>
                <a:tab pos="2622517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5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0689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5630" algn="l"/>
                <a:tab pos="1311255" algn="l"/>
                <a:tab pos="196688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D7E9CE32-B0BB-43C3-BB6C-924F98119CA9}" type="slidenum">
              <a:rPr lang="ru-RU" smtClean="0"/>
              <a:pPr/>
              <a:t>‹#›</a:t>
            </a:fld>
            <a:endParaRPr lang="ru-R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40689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2882" indent="-258801" algn="ctr" defTabSz="40689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marL="1035202" indent="-207043" algn="ctr" defTabSz="40689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marL="1449285" indent="-207043" algn="ctr" defTabSz="40689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marL="1863368" indent="-207043" algn="ctr" defTabSz="40689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277451" indent="-207043" algn="ctr" defTabSz="40689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691531" indent="-207043" algn="ctr" defTabSz="40689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105616" indent="-207043" algn="ctr" defTabSz="40689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519694" indent="-207043" algn="ctr" defTabSz="40689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10562" indent="-310562" algn="l" defTabSz="406891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2882" indent="-258801" algn="l" defTabSz="406891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5202" indent="-207043" algn="l" defTabSz="406891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49285" indent="-207043" algn="l" defTabSz="406891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3368" indent="-207043" algn="l" defTabSz="40689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77451" indent="-207043" algn="l" defTabSz="40689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1531" indent="-207043" algn="l" defTabSz="40689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5616" indent="-207043" algn="l" defTabSz="40689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19694" indent="-207043" algn="l" defTabSz="40689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81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081" algn="l" defTabSz="8281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163" algn="l" defTabSz="8281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2244" algn="l" defTabSz="8281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6326" algn="l" defTabSz="8281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0409" algn="l" defTabSz="8281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4490" algn="l" defTabSz="8281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8571" algn="l" defTabSz="8281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2655" algn="l" defTabSz="8281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42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5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5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06976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5766" algn="l"/>
                <a:tab pos="1311527" algn="l"/>
                <a:tab pos="1967294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06976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5766" algn="l"/>
                <a:tab pos="1311527" algn="l"/>
                <a:tab pos="1967294" algn="l"/>
                <a:tab pos="262306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5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06976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5766" algn="l"/>
                <a:tab pos="1311527" algn="l"/>
                <a:tab pos="1967294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D7E9CE32-B0BB-43C3-BB6C-924F98119CA9}" type="slidenum">
              <a:rPr lang="ru-RU" smtClean="0"/>
              <a:pPr/>
              <a:t>‹#›</a:t>
            </a:fld>
            <a:endParaRPr lang="ru-R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40697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022" indent="-258855" algn="ctr" defTabSz="40697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marL="1035417" indent="-207085" algn="ctr" defTabSz="40697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marL="1449586" indent="-207085" algn="ctr" defTabSz="40697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marL="1863754" indent="-207085" algn="ctr" defTabSz="40697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277923" indent="-207085" algn="ctr" defTabSz="40697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692089" indent="-207085" algn="ctr" defTabSz="40697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106260" indent="-207085" algn="ctr" defTabSz="40697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520424" indent="-207085" algn="ctr" defTabSz="40697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10626" indent="-310626" algn="l" defTabSz="406976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022" indent="-258855" algn="l" defTabSz="406976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5417" indent="-207085" algn="l" defTabSz="40697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49586" indent="-207085" algn="l" defTabSz="40697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3754" indent="-207085" algn="l" defTabSz="40697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77923" indent="-207085" algn="l" defTabSz="40697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2089" indent="-207085" algn="l" defTabSz="40697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6260" indent="-207085" algn="l" defTabSz="40697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0424" indent="-207085" algn="l" defTabSz="40697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8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167" algn="l" defTabSz="828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334" algn="l" defTabSz="828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2501" algn="l" defTabSz="828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6669" algn="l" defTabSz="828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0839" algn="l" defTabSz="828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5005" algn="l" defTabSz="828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9172" algn="l" defTabSz="828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3341" algn="l" defTabSz="828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37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58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5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07188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106" algn="l"/>
                <a:tab pos="1312207" algn="l"/>
                <a:tab pos="1968314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07188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106" algn="l"/>
                <a:tab pos="1312207" algn="l"/>
                <a:tab pos="1968314" algn="l"/>
                <a:tab pos="262442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5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07188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106" algn="l"/>
                <a:tab pos="1312207" algn="l"/>
                <a:tab pos="1968314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D7E9CE32-B0BB-43C3-BB6C-924F98119CA9}" type="slidenum">
              <a:rPr lang="ru-RU" smtClean="0"/>
              <a:pPr/>
              <a:t>‹#›</a:t>
            </a:fld>
            <a:endParaRPr lang="ru-R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40718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371" indent="-258989" algn="ctr" defTabSz="40718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marL="1035954" indent="-207192" algn="ctr" defTabSz="40718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marL="1450338" indent="-207192" algn="ctr" defTabSz="40718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marL="1864720" indent="-207192" algn="ctr" defTabSz="40718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279103" indent="-207192" algn="ctr" defTabSz="40718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693485" indent="-207192" algn="ctr" defTabSz="40718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107870" indent="-207192" algn="ctr" defTabSz="40718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522250" indent="-207192" algn="ctr" defTabSz="40718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10787" indent="-310787" algn="l" defTabSz="407188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371" indent="-258989" algn="l" defTabSz="407188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5954" indent="-207192" algn="l" defTabSz="407188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0338" indent="-207192" algn="l" defTabSz="407188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4720" indent="-207192" algn="l" defTabSz="407188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79103" indent="-207192" algn="l" defTabSz="407188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3485" indent="-207192" algn="l" defTabSz="407188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7870" indent="-207192" algn="l" defTabSz="407188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2250" indent="-207192" algn="l" defTabSz="407188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382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764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146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528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1911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6294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0676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5059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37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58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5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07188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106" algn="l"/>
                <a:tab pos="1312207" algn="l"/>
                <a:tab pos="1968314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07188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106" algn="l"/>
                <a:tab pos="1312207" algn="l"/>
                <a:tab pos="1968314" algn="l"/>
                <a:tab pos="262442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5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07188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106" algn="l"/>
                <a:tab pos="1312207" algn="l"/>
                <a:tab pos="1968314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22256865-CDD3-4B8A-9BE6-68DEAFFC070E}" type="slidenum">
              <a:rPr lang="ru-RU" smtClean="0"/>
              <a:pPr/>
              <a:t>‹#›</a:t>
            </a:fld>
            <a:endParaRPr lang="ru-R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40718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371" indent="-258989" algn="ctr" defTabSz="40718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marL="1035954" indent="-207192" algn="ctr" defTabSz="40718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marL="1450338" indent="-207192" algn="ctr" defTabSz="40718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marL="1864720" indent="-207192" algn="ctr" defTabSz="40718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279103" indent="-207192" algn="ctr" defTabSz="40718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693485" indent="-207192" algn="ctr" defTabSz="40718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107870" indent="-207192" algn="ctr" defTabSz="40718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522250" indent="-207192" algn="ctr" defTabSz="40718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10787" indent="-310787" algn="l" defTabSz="407188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371" indent="-258989" algn="l" defTabSz="407188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5954" indent="-207192" algn="l" defTabSz="407188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0338" indent="-207192" algn="l" defTabSz="407188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4720" indent="-207192" algn="l" defTabSz="407188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79103" indent="-207192" algn="l" defTabSz="407188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3485" indent="-207192" algn="l" defTabSz="407188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7870" indent="-207192" algn="l" defTabSz="407188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2250" indent="-207192" algn="l" defTabSz="407188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382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764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146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528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1911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6294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0676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5059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37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58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5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07188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106" algn="l"/>
                <a:tab pos="1312207" algn="l"/>
                <a:tab pos="1968314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07188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106" algn="l"/>
                <a:tab pos="1312207" algn="l"/>
                <a:tab pos="1968314" algn="l"/>
                <a:tab pos="262442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5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07188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106" algn="l"/>
                <a:tab pos="1312207" algn="l"/>
                <a:tab pos="1968314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6AA68463-B1C1-4B43-93D5-5D166B72D0C7}" type="slidenum">
              <a:rPr lang="ru-RU" smtClean="0"/>
              <a:pPr/>
              <a:t>‹#›</a:t>
            </a:fld>
            <a:endParaRPr lang="ru-R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40718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371" indent="-258989" algn="ctr" defTabSz="40718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marL="1035954" indent="-207192" algn="ctr" defTabSz="40718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marL="1450338" indent="-207192" algn="ctr" defTabSz="40718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marL="1864720" indent="-207192" algn="ctr" defTabSz="40718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279103" indent="-207192" algn="ctr" defTabSz="40718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693485" indent="-207192" algn="ctr" defTabSz="40718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107870" indent="-207192" algn="ctr" defTabSz="40718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522250" indent="-207192" algn="ctr" defTabSz="40718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10787" indent="-310787" algn="l" defTabSz="407188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371" indent="-258989" algn="l" defTabSz="407188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5954" indent="-207192" algn="l" defTabSz="407188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0338" indent="-207192" algn="l" defTabSz="407188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4720" indent="-207192" algn="l" defTabSz="407188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79103" indent="-207192" algn="l" defTabSz="407188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3485" indent="-207192" algn="l" defTabSz="407188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7870" indent="-207192" algn="l" defTabSz="407188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2250" indent="-207192" algn="l" defTabSz="407188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382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764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146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528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1911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6294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0676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5059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36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58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5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0723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174" algn="l"/>
                <a:tab pos="1312343" algn="l"/>
                <a:tab pos="196851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0723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174" algn="l"/>
                <a:tab pos="1312343" algn="l"/>
                <a:tab pos="1968519" algn="l"/>
                <a:tab pos="2624693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5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0723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174" algn="l"/>
                <a:tab pos="1312343" algn="l"/>
                <a:tab pos="196851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6AA68463-B1C1-4B43-93D5-5D166B72D0C7}" type="slidenum">
              <a:rPr lang="ru-RU" smtClean="0"/>
              <a:pPr/>
              <a:t>‹#›</a:t>
            </a:fld>
            <a:endParaRPr lang="ru-R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40723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441" indent="-259016" algn="ctr" defTabSz="40723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marL="1036061" indent="-207213" algn="ctr" defTabSz="40723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marL="1450488" indent="-207213" algn="ctr" defTabSz="40723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marL="1864913" indent="-207213" algn="ctr" defTabSz="40723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279340" indent="-207213" algn="ctr" defTabSz="40723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693764" indent="-207213" algn="ctr" defTabSz="40723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108192" indent="-207213" algn="ctr" defTabSz="40723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522615" indent="-207213" algn="ctr" defTabSz="40723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10819" indent="-310819" algn="l" defTabSz="407230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441" indent="-259016" algn="l" defTabSz="407230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061" indent="-207213" algn="l" defTabSz="407230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0488" indent="-207213" algn="l" defTabSz="407230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4913" indent="-207213" algn="l" defTabSz="407230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79340" indent="-207213" algn="l" defTabSz="407230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3764" indent="-207213" algn="l" defTabSz="407230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8192" indent="-207213" algn="l" defTabSz="407230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2615" indent="-207213" algn="l" defTabSz="407230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425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850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275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700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126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6552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0977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5402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900igr.ne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6.xml"/><Relationship Id="rId1" Type="http://schemas.openxmlformats.org/officeDocument/2006/relationships/audio" Target="file:///G:\2318703.mp3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 rot="7179511" flipH="1" flipV="1">
            <a:off x="3645585" y="1468136"/>
            <a:ext cx="52632" cy="52893"/>
          </a:xfrm>
          <a:ln/>
        </p:spPr>
        <p:txBody>
          <a:bodyPr/>
          <a:lstStyle/>
          <a:p>
            <a:endParaRPr lang="ru-RU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930653"/>
            <a:ext cx="6400800" cy="1752600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marL="0" indent="0"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980732"/>
            <a:ext cx="4032448" cy="646331"/>
          </a:xfrm>
          <a:prstGeom prst="rect">
            <a:avLst/>
          </a:prstGeom>
          <a:noFill/>
        </p:spPr>
        <p:txBody>
          <a:bodyPr wrap="square" lIns="91262" tIns="45633" rIns="91262" bIns="45633" rtlCol="0">
            <a:spAutoFit/>
          </a:bodyPr>
          <a:lstStyle/>
          <a:p>
            <a:r>
              <a:rPr lang="ru-RU" sz="3600" i="1" dirty="0" smtClean="0">
                <a:solidFill>
                  <a:schemeClr val="bg1"/>
                </a:solidFill>
              </a:rPr>
              <a:t>Прощай ,1 класс!</a:t>
            </a:r>
            <a:endParaRPr lang="ru-RU" sz="3600" i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>
            <a:hlinkClick r:id="rId4" tooltip=" Каталог презентаций "/>
          </p:cNvPr>
          <p:cNvSpPr/>
          <p:nvPr/>
        </p:nvSpPr>
        <p:spPr bwMode="auto">
          <a:xfrm>
            <a:off x="3898900" y="6477000"/>
            <a:ext cx="1346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900" tIns="25400" rIns="88900" bIns="5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u="sng" strike="noStrike" cap="none" normalizeH="0" smtClean="0">
                <a:ln>
                  <a:noFill/>
                </a:ln>
                <a:solidFill>
                  <a:srgbClr val="3333CC"/>
                </a:solidFill>
                <a:latin typeface="Arial"/>
                <a:cs typeface="Arial" charset="0"/>
              </a:rPr>
              <a:t>900igr.net</a:t>
            </a:r>
            <a:endParaRPr lang="ru-RU" sz="2000" u="sng" strike="noStrike" cap="none" normalizeH="0" smtClean="0">
              <a:ln>
                <a:noFill/>
              </a:ln>
              <a:solidFill>
                <a:srgbClr val="3333CC"/>
              </a:solidFill>
              <a:latin typeface="Arial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4365105"/>
            <a:ext cx="4896544" cy="1015663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ru-RU" sz="6000" i="1" dirty="0" smtClean="0">
                <a:solidFill>
                  <a:srgbClr val="00B0F0"/>
                </a:solidFill>
              </a:rPr>
              <a:t>ЧТЕНИЕ</a:t>
            </a:r>
            <a:endParaRPr lang="ru-RU" sz="60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3" y="277952"/>
            <a:ext cx="8228160" cy="1134839"/>
          </a:xfrm>
          <a:ln/>
        </p:spPr>
        <p:txBody>
          <a:bodyPr tIns="35195"/>
          <a:lstStyle/>
          <a:p>
            <a:endParaRPr lang="ru-RU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6483" y="1646096"/>
            <a:ext cx="8228160" cy="4444307"/>
          </a:xfrm>
          <a:prstGeom prst="rect">
            <a:avLst/>
          </a:prstGeom>
          <a:noFill/>
          <a:ln/>
        </p:spPr>
        <p:txBody>
          <a:bodyPr lIns="0" tIns="25597" rIns="0" bIns="0" anchor="ctr"/>
          <a:lstStyle/>
          <a:p>
            <a:pPr marL="0" indent="0" algn="ctr">
              <a:spcAft>
                <a:spcPct val="0"/>
              </a:spcAft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692697"/>
            <a:ext cx="8352928" cy="255454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B050"/>
                </a:solidFill>
              </a:rPr>
              <a:t>ОКРУЖАЮЩИЙ МИР</a:t>
            </a:r>
            <a:endParaRPr lang="ru-RU" sz="8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2" y="277951"/>
            <a:ext cx="8228160" cy="1134839"/>
          </a:xfrm>
          <a:ln/>
        </p:spPr>
        <p:txBody>
          <a:bodyPr tIns="35199"/>
          <a:lstStyle/>
          <a:p>
            <a:r>
              <a:rPr lang="ru-RU" b="1" dirty="0" smtClean="0">
                <a:solidFill>
                  <a:srgbClr val="7030A0"/>
                </a:solidFill>
              </a:rPr>
              <a:t>БЕРЁЗА,МАЛИНА, СОСНА.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 rot="16200000" flipH="1" flipV="1">
            <a:off x="2339752" y="2492896"/>
            <a:ext cx="216024" cy="216024"/>
          </a:xfrm>
          <a:prstGeom prst="rect">
            <a:avLst/>
          </a:prstGeom>
          <a:noFill/>
          <a:ln/>
        </p:spPr>
        <p:txBody>
          <a:bodyPr lIns="0" tIns="25599" rIns="0" bIns="0" anchor="ctr"/>
          <a:lstStyle/>
          <a:p>
            <a:pPr marL="0" indent="0" algn="ctr">
              <a:spcAft>
                <a:spcPct val="0"/>
              </a:spcAft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1556792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ЖАБА, ТРИТОН, ЩУКА.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78092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ВОРОБЕЙ, СТРЕКОЗА, ВОРОНА.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3861048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ЗМЕЯ, БЕЛКА, ЛОСЬ.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371600" y="5984875"/>
            <a:ext cx="254952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261F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                                                                                              </a:t>
            </a:r>
          </a:p>
        </p:txBody>
      </p:sp>
      <p:pic>
        <p:nvPicPr>
          <p:cNvPr id="7" name="231870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328" y="47251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8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Татьяна\Рабочий стол\апрель 2011\медальки\znatokam_russkogo_yazyka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708920"/>
            <a:ext cx="52200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62068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Arial Black" pitchFamily="34" charset="0"/>
              </a:rPr>
              <a:t>ВРУЧЕНИЕ МЕДАЛЕЙ</a:t>
            </a:r>
            <a:endParaRPr lang="ru-RU" sz="48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Татьяна\Мои документы\Мои рисунки\834846b354d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32656"/>
            <a:ext cx="6616469" cy="28803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3140968"/>
            <a:ext cx="79928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Мы прощаемся с 1 классом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Лето, лето- мы рады тебе!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Отдохни от нас милая школа.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Мы вернёмся к тебе в сентябре!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348880"/>
            <a:ext cx="6408712" cy="1446550"/>
          </a:xfrm>
          <a:prstGeom prst="rect">
            <a:avLst/>
          </a:prstGeom>
          <a:noFill/>
        </p:spPr>
        <p:txBody>
          <a:bodyPr wrap="square" lIns="91262" tIns="45633" rIns="91262" bIns="45633" rtlCol="0">
            <a:spAutoFit/>
          </a:bodyPr>
          <a:lstStyle/>
          <a:p>
            <a:pPr algn="ctr"/>
            <a:r>
              <a:rPr lang="ru-RU" sz="8800" i="1" dirty="0" smtClean="0">
                <a:solidFill>
                  <a:srgbClr val="7030A0"/>
                </a:solidFill>
              </a:rPr>
              <a:t>письмо</a:t>
            </a:r>
            <a:endParaRPr lang="ru-RU" sz="88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764704"/>
            <a:ext cx="792088" cy="461665"/>
          </a:xfrm>
          <a:prstGeom prst="rect">
            <a:avLst/>
          </a:prstGeom>
          <a:noFill/>
        </p:spPr>
        <p:txBody>
          <a:bodyPr wrap="square" lIns="91271" tIns="45638" rIns="91271" bIns="45638" rtlCol="0">
            <a:spAutoFit/>
          </a:bodyPr>
          <a:lstStyle/>
          <a:p>
            <a:r>
              <a:rPr lang="ru-RU" sz="2400" dirty="0" smtClean="0"/>
              <a:t>м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55779" y="764704"/>
            <a:ext cx="1080120" cy="461665"/>
          </a:xfrm>
          <a:prstGeom prst="rect">
            <a:avLst/>
          </a:prstGeom>
          <a:noFill/>
        </p:spPr>
        <p:txBody>
          <a:bodyPr wrap="square" lIns="91271" tIns="45638" rIns="91271" bIns="45638" rtlCol="0">
            <a:spAutoFit/>
          </a:bodyPr>
          <a:lstStyle/>
          <a:p>
            <a:r>
              <a:rPr lang="ru-RU" sz="2400" dirty="0" smtClean="0"/>
              <a:t>а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764704"/>
            <a:ext cx="792088" cy="461665"/>
          </a:xfrm>
          <a:prstGeom prst="rect">
            <a:avLst/>
          </a:prstGeom>
          <a:noFill/>
        </p:spPr>
        <p:txBody>
          <a:bodyPr wrap="square" lIns="91271" tIns="45638" rIns="91271" bIns="45638" rtlCol="0">
            <a:spAutoFit/>
          </a:bodyPr>
          <a:lstStyle/>
          <a:p>
            <a:r>
              <a:rPr lang="ru-RU" sz="2400" dirty="0" err="1" smtClean="0"/>
              <a:t>ш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491880" y="764704"/>
            <a:ext cx="576064" cy="461665"/>
          </a:xfrm>
          <a:prstGeom prst="rect">
            <a:avLst/>
          </a:prstGeom>
          <a:noFill/>
        </p:spPr>
        <p:txBody>
          <a:bodyPr wrap="square" lIns="91271" tIns="45638" rIns="91271" bIns="45638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764704"/>
            <a:ext cx="648072" cy="461665"/>
          </a:xfrm>
          <a:prstGeom prst="rect">
            <a:avLst/>
          </a:prstGeom>
          <a:noFill/>
        </p:spPr>
        <p:txBody>
          <a:bodyPr wrap="square" lIns="91271" tIns="45638" rIns="91271" bIns="45638" rtlCol="0">
            <a:spAutoFit/>
          </a:bodyPr>
          <a:lstStyle/>
          <a:p>
            <a:r>
              <a:rPr lang="ru-RU" sz="2400" dirty="0" err="1" smtClean="0"/>
              <a:t>н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764704"/>
            <a:ext cx="504056" cy="461665"/>
          </a:xfrm>
          <a:prstGeom prst="rect">
            <a:avLst/>
          </a:prstGeom>
          <a:noFill/>
        </p:spPr>
        <p:txBody>
          <a:bodyPr wrap="square" lIns="91271" tIns="45638" rIns="91271" bIns="45638" rtlCol="0">
            <a:spAutoFit/>
          </a:bodyPr>
          <a:lstStyle/>
          <a:p>
            <a:r>
              <a:rPr lang="ru-RU" sz="2400" dirty="0" smtClean="0"/>
              <a:t>а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835696" y="1844824"/>
            <a:ext cx="504056" cy="461665"/>
          </a:xfrm>
          <a:prstGeom prst="rect">
            <a:avLst/>
          </a:prstGeom>
          <a:noFill/>
        </p:spPr>
        <p:txBody>
          <a:bodyPr wrap="square" lIns="91271" tIns="45638" rIns="91271" bIns="45638" rtlCol="0">
            <a:spAutoFit/>
          </a:bodyPr>
          <a:lstStyle/>
          <a:p>
            <a:r>
              <a:rPr lang="ru-RU" sz="2400" dirty="0" err="1" smtClean="0"/>
              <a:t>п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67744" y="1844824"/>
            <a:ext cx="432048" cy="461665"/>
          </a:xfrm>
          <a:prstGeom prst="rect">
            <a:avLst/>
          </a:prstGeom>
          <a:noFill/>
        </p:spPr>
        <p:txBody>
          <a:bodyPr wrap="square" lIns="91271" tIns="45638" rIns="91271" bIns="45638" rtlCol="0">
            <a:spAutoFit/>
          </a:bodyPr>
          <a:lstStyle/>
          <a:p>
            <a:r>
              <a:rPr lang="ru-RU" sz="2400" dirty="0" err="1" smtClean="0"/>
              <a:t>р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843808" y="1844824"/>
            <a:ext cx="720080" cy="461665"/>
          </a:xfrm>
          <a:prstGeom prst="rect">
            <a:avLst/>
          </a:prstGeom>
          <a:noFill/>
        </p:spPr>
        <p:txBody>
          <a:bodyPr wrap="square" lIns="91271" tIns="45638" rIns="91271" bIns="45638" rtlCol="0">
            <a:spAutoFit/>
          </a:bodyPr>
          <a:lstStyle/>
          <a:p>
            <a:r>
              <a:rPr lang="ru-RU" sz="2400" dirty="0" smtClean="0"/>
              <a:t>у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203850" y="1844824"/>
            <a:ext cx="504056" cy="461665"/>
          </a:xfrm>
          <a:prstGeom prst="rect">
            <a:avLst/>
          </a:prstGeom>
          <a:noFill/>
        </p:spPr>
        <p:txBody>
          <a:bodyPr wrap="square" lIns="91271" tIns="45638" rIns="91271" bIns="45638" rtlCol="0">
            <a:spAutoFit/>
          </a:bodyPr>
          <a:lstStyle/>
          <a:p>
            <a:r>
              <a:rPr lang="ru-RU" sz="2400" dirty="0" smtClean="0"/>
              <a:t>ж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563889" y="1916833"/>
            <a:ext cx="504056" cy="461665"/>
          </a:xfrm>
          <a:prstGeom prst="rect">
            <a:avLst/>
          </a:prstGeom>
          <a:noFill/>
        </p:spPr>
        <p:txBody>
          <a:bodyPr wrap="square" lIns="91271" tIns="45638" rIns="91271" bIns="45638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1960" y="1916833"/>
            <a:ext cx="432048" cy="461665"/>
          </a:xfrm>
          <a:prstGeom prst="rect">
            <a:avLst/>
          </a:prstGeom>
          <a:noFill/>
        </p:spPr>
        <p:txBody>
          <a:bodyPr wrap="square" lIns="91271" tIns="45638" rIns="91271" bIns="45638" rtlCol="0">
            <a:spAutoFit/>
          </a:bodyPr>
          <a:lstStyle/>
          <a:p>
            <a:r>
              <a:rPr lang="ru-RU" sz="2400" dirty="0" err="1" smtClean="0"/>
              <a:t>н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788024" y="1844824"/>
            <a:ext cx="360040" cy="461665"/>
          </a:xfrm>
          <a:prstGeom prst="rect">
            <a:avLst/>
          </a:prstGeom>
          <a:noFill/>
        </p:spPr>
        <p:txBody>
          <a:bodyPr wrap="square" lIns="91271" tIns="45638" rIns="91271" bIns="45638" rtlCol="0">
            <a:spAutoFit/>
          </a:bodyPr>
          <a:lstStyle/>
          <a:p>
            <a:r>
              <a:rPr lang="ru-RU" sz="2400" dirty="0" smtClean="0"/>
              <a:t>а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691680" y="2852939"/>
            <a:ext cx="720080" cy="707886"/>
          </a:xfrm>
          <a:prstGeom prst="rect">
            <a:avLst/>
          </a:prstGeom>
          <a:noFill/>
        </p:spPr>
        <p:txBody>
          <a:bodyPr wrap="square" lIns="91271" tIns="45638" rIns="91271" bIns="45638" rtlCol="0">
            <a:spAutoFit/>
          </a:bodyPr>
          <a:lstStyle/>
          <a:p>
            <a:r>
              <a:rPr lang="ru-RU" sz="4000" dirty="0" err="1" smtClean="0"/>
              <a:t>д</a:t>
            </a:r>
            <a:endParaRPr lang="ru-RU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2339752" y="2924944"/>
            <a:ext cx="1008112" cy="707886"/>
          </a:xfrm>
          <a:prstGeom prst="rect">
            <a:avLst/>
          </a:prstGeom>
          <a:noFill/>
        </p:spPr>
        <p:txBody>
          <a:bodyPr wrap="square" lIns="91271" tIns="45638" rIns="91271" bIns="45638" rtlCol="0">
            <a:spAutoFit/>
          </a:bodyPr>
          <a:lstStyle/>
          <a:p>
            <a:r>
              <a:rPr lang="ru-RU" sz="4000" dirty="0" smtClean="0"/>
              <a:t>а</a:t>
            </a:r>
            <a:endParaRPr lang="ru-RU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3059832" y="2924944"/>
            <a:ext cx="936104" cy="707886"/>
          </a:xfrm>
          <a:prstGeom prst="rect">
            <a:avLst/>
          </a:prstGeom>
          <a:noFill/>
        </p:spPr>
        <p:txBody>
          <a:bodyPr wrap="square" lIns="91271" tIns="45638" rIns="91271" bIns="45638" rtlCol="0">
            <a:spAutoFit/>
          </a:bodyPr>
          <a:lstStyle/>
          <a:p>
            <a:r>
              <a:rPr lang="ru-RU" sz="4000" dirty="0" smtClean="0"/>
              <a:t>ч</a:t>
            </a:r>
            <a:endParaRPr lang="ru-RU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3779912" y="2924944"/>
            <a:ext cx="936104" cy="707886"/>
          </a:xfrm>
          <a:prstGeom prst="rect">
            <a:avLst/>
          </a:prstGeom>
          <a:noFill/>
        </p:spPr>
        <p:txBody>
          <a:bodyPr wrap="square" lIns="91271" tIns="45638" rIns="91271" bIns="45638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а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Documents and Settings\Татьяна\Мои документы\Мои рисунки\avatar.p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492896"/>
            <a:ext cx="2448272" cy="244827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992" y="1124748"/>
            <a:ext cx="3312368" cy="830997"/>
          </a:xfrm>
          <a:prstGeom prst="rect">
            <a:avLst/>
          </a:prstGeom>
          <a:noFill/>
        </p:spPr>
        <p:txBody>
          <a:bodyPr wrap="square" lIns="91320" tIns="45663" rIns="91320" bIns="45663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 У П И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3" y="2708920"/>
            <a:ext cx="2880320" cy="830997"/>
          </a:xfrm>
          <a:prstGeom prst="rect">
            <a:avLst/>
          </a:prstGeom>
          <a:noFill/>
        </p:spPr>
        <p:txBody>
          <a:bodyPr wrap="square" lIns="91320" tIns="45663" rIns="91320" bIns="45663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 Щ Е Ц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4437113"/>
            <a:ext cx="3096344" cy="830997"/>
          </a:xfrm>
          <a:prstGeom prst="rect">
            <a:avLst/>
          </a:prstGeom>
          <a:noFill/>
        </p:spPr>
        <p:txBody>
          <a:bodyPr wrap="square" lIns="91320" tIns="45663" rIns="91320" bIns="45663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 М Н Г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Татьяна\Мои документы\Мои рисунки\avatar.p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005064"/>
            <a:ext cx="2232248" cy="223224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268765"/>
            <a:ext cx="4752528" cy="584775"/>
          </a:xfrm>
          <a:prstGeom prst="rect">
            <a:avLst/>
          </a:prstGeom>
          <a:noFill/>
        </p:spPr>
        <p:txBody>
          <a:bodyPr wrap="square" lIns="91320" tIns="45663" rIns="91320" bIns="45663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Учитель взял мель.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2852936"/>
            <a:ext cx="3888432" cy="584775"/>
          </a:xfrm>
          <a:prstGeom prst="rect">
            <a:avLst/>
          </a:prstGeom>
          <a:noFill/>
        </p:spPr>
        <p:txBody>
          <a:bodyPr wrap="square" lIns="91320" tIns="45663" rIns="91320" bIns="45663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Лодка села на мел.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Documents and Settings\Татьяна\Мои документы\Мои рисунки\avatar.p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645024"/>
            <a:ext cx="1955973" cy="195597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340768"/>
            <a:ext cx="2952328" cy="1015663"/>
          </a:xfrm>
          <a:prstGeom prst="rect">
            <a:avLst/>
          </a:prstGeom>
          <a:noFill/>
        </p:spPr>
        <p:txBody>
          <a:bodyPr wrap="square" lIns="91360" tIns="45682" rIns="91360" bIns="45682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АБЛЕК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1" y="2924946"/>
            <a:ext cx="3528392" cy="1015663"/>
          </a:xfrm>
          <a:prstGeom prst="rect">
            <a:avLst/>
          </a:prstGeom>
          <a:noFill/>
        </p:spPr>
        <p:txBody>
          <a:bodyPr wrap="square" lIns="91360" tIns="45682" rIns="91360" bIns="45682" rtlCol="0">
            <a:spAutoFit/>
          </a:bodyPr>
          <a:lstStyle/>
          <a:p>
            <a:r>
              <a:rPr lang="ru-RU" sz="6000" b="1" dirty="0" smtClean="0">
                <a:solidFill>
                  <a:srgbClr val="92D050"/>
                </a:solidFill>
              </a:rPr>
              <a:t>ОБКАСА</a:t>
            </a:r>
            <a:endParaRPr lang="ru-RU" sz="6000" b="1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4437112"/>
            <a:ext cx="2952328" cy="1015663"/>
          </a:xfrm>
          <a:prstGeom prst="rect">
            <a:avLst/>
          </a:prstGeom>
          <a:noFill/>
        </p:spPr>
        <p:txBody>
          <a:bodyPr wrap="square" lIns="91360" tIns="45682" rIns="91360" bIns="45682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ИЛАС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6147" name="Picture 3" descr="C:\Documents and Settings\Татьяна\Мои документы\Мои рисунки\avatar.p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988840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Татьяна\Рабочий стол\герои сказок\images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104" y="332324"/>
            <a:ext cx="3280939" cy="27366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3140968"/>
            <a:ext cx="6912768" cy="1323439"/>
          </a:xfrm>
          <a:prstGeom prst="rect">
            <a:avLst/>
          </a:prstGeom>
          <a:noFill/>
        </p:spPr>
        <p:txBody>
          <a:bodyPr wrap="square" lIns="91360" tIns="45682" rIns="91360" bIns="45682" rtlCol="0">
            <a:spAutoFit/>
          </a:bodyPr>
          <a:lstStyle/>
          <a:p>
            <a:r>
              <a:rPr lang="ru-RU" sz="8000" dirty="0" smtClean="0"/>
              <a:t>13245768910</a:t>
            </a:r>
            <a:endParaRPr lang="ru-RU" sz="8000" dirty="0"/>
          </a:p>
        </p:txBody>
      </p:sp>
      <p:pic>
        <p:nvPicPr>
          <p:cNvPr id="4" name="Picture 2" descr="C:\Documents and Settings\Татьяна\Рабочий стол\герои сказок\images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103" y="332656"/>
            <a:ext cx="3280939" cy="2736636"/>
          </a:xfrm>
          <a:prstGeom prst="rect">
            <a:avLst/>
          </a:prstGeom>
          <a:noFill/>
        </p:spPr>
      </p:pic>
      <p:pic>
        <p:nvPicPr>
          <p:cNvPr id="5" name="Picture 2" descr="C:\Documents and Settings\Татьяна\Рабочий стол\герои сказок\images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101" y="332656"/>
            <a:ext cx="3280939" cy="2736636"/>
          </a:xfrm>
          <a:prstGeom prst="rect">
            <a:avLst/>
          </a:prstGeom>
          <a:noFill/>
        </p:spPr>
      </p:pic>
      <p:pic>
        <p:nvPicPr>
          <p:cNvPr id="6" name="Picture 2" descr="C:\Documents and Settings\Татьяна\Рабочий стол\герои сказок\images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8501" y="485056"/>
            <a:ext cx="3280939" cy="273663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Татьяна\Рабочий стол\герои сказок\images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2675" y="620689"/>
            <a:ext cx="2848891" cy="23762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268760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8+5=12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98884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6+7=13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2708920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6+9=14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1268760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15-8=7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915816" y="1988840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11-8=4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270892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6+5=11</a:t>
            </a:r>
            <a:endParaRPr lang="ru-RU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121</Words>
  <Application>Microsoft Office PowerPoint</Application>
  <PresentationFormat>Экран (4:3)</PresentationFormat>
  <Paragraphs>60</Paragraphs>
  <Slides>15</Slides>
  <Notes>14</Notes>
  <HiddenSlides>0</HiddenSlides>
  <MMClips>1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11_Тема Office</vt:lpstr>
      <vt:lpstr>12_Тема Office</vt:lpstr>
      <vt:lpstr>13_Тема Office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БЕРЁЗА,МАЛИНА, СОСНА.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37</cp:revision>
  <dcterms:modified xsi:type="dcterms:W3CDTF">2016-05-19T11:13:33Z</dcterms:modified>
</cp:coreProperties>
</file>