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74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1%80%D0%B5%D1%87%D0%B5%D1%81%D0%BA%D0%B8%D0%B9_%D1%8F%D0%B7%D1%8B%D0%B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Словарная работа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196753"/>
            <a:ext cx="4834880" cy="3456383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/>
              <a:t>      Авиатор </a:t>
            </a:r>
            <a:r>
              <a:rPr lang="ru-RU" dirty="0" smtClean="0"/>
              <a:t>– специалист по управлению, вождению и обслуживанию летательных аппаратов.</a:t>
            </a:r>
          </a:p>
          <a:p>
            <a:endParaRPr lang="ru-RU" dirty="0"/>
          </a:p>
        </p:txBody>
      </p:sp>
      <p:pic>
        <p:nvPicPr>
          <p:cNvPr id="6146" name="Picture 2" descr="C:\Documents and Settings\Admin\Мои документы\Downloads\Авиа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61048"/>
            <a:ext cx="4038125" cy="2523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268761"/>
            <a:ext cx="4906888" cy="3672408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/>
              <a:t>      Кларнет</a:t>
            </a:r>
            <a:r>
              <a:rPr lang="ru-RU" u="sng" dirty="0" smtClean="0"/>
              <a:t> –</a:t>
            </a:r>
            <a:r>
              <a:rPr lang="ru-RU" dirty="0" smtClean="0"/>
              <a:t> деревянный духовой язычковый музыкальный инструмент.</a:t>
            </a:r>
          </a:p>
          <a:p>
            <a:endParaRPr lang="ru-RU" dirty="0"/>
          </a:p>
        </p:txBody>
      </p:sp>
      <p:pic>
        <p:nvPicPr>
          <p:cNvPr id="7170" name="Picture 2" descr="C:\Documents and Settings\Admin\Мои документы\Downloads\Кларн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3016"/>
            <a:ext cx="280831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124744"/>
            <a:ext cx="4690864" cy="5001419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/>
              <a:t>        Актинии</a:t>
            </a:r>
            <a:r>
              <a:rPr lang="ru-RU" i="1" dirty="0" smtClean="0"/>
              <a:t> «похожи на вишни, рассыпанные на камнях» – </a:t>
            </a:r>
            <a:r>
              <a:rPr lang="ru-RU" dirty="0" smtClean="0"/>
              <a:t>коралловые полипы, напоминающие фантастические цветы.</a:t>
            </a:r>
          </a:p>
          <a:p>
            <a:endParaRPr lang="ru-RU" dirty="0"/>
          </a:p>
        </p:txBody>
      </p:sp>
      <p:pic>
        <p:nvPicPr>
          <p:cNvPr id="8194" name="Picture 2" descr="C:\Documents and Settings\Admin\Мои документы\Downloads\Актини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Documents and Settings\Admin\Мои документы\Downloads\Актини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3233936" cy="215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C:\Documents and Settings\Admin\Мои документы\Downloads\Актинии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365104"/>
            <a:ext cx="2563763" cy="2061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/>
              <a:t>       Лангуст</a:t>
            </a:r>
            <a:r>
              <a:rPr lang="ru-RU" i="1" dirty="0" smtClean="0"/>
              <a:t> «ворочает глазами на ниточках» – </a:t>
            </a:r>
            <a:r>
              <a:rPr lang="ru-RU" dirty="0" smtClean="0"/>
              <a:t>морское животное, ракообразное.</a:t>
            </a:r>
          </a:p>
          <a:p>
            <a:endParaRPr lang="ru-RU" dirty="0"/>
          </a:p>
        </p:txBody>
      </p:sp>
      <p:pic>
        <p:nvPicPr>
          <p:cNvPr id="9218" name="Picture 2" descr="C:\Documents and Settings\Admin\Мои документы\Downloads\Лангус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945904" cy="196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Documents and Settings\Admin\Мои документы\Downloads\Лангуст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2945904" cy="196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C:\Documents and Settings\Admin\Мои документы\Downloads\Лангуст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33056"/>
            <a:ext cx="2948558" cy="2211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00201"/>
            <a:ext cx="5050904" cy="3556992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/>
              <a:t>      Голотурия, «</a:t>
            </a:r>
            <a:r>
              <a:rPr lang="ru-RU" i="1" dirty="0" smtClean="0"/>
              <a:t>похожая на плохо нарисованного поросёнка» – </a:t>
            </a:r>
            <a:r>
              <a:rPr lang="ru-RU" dirty="0" smtClean="0"/>
              <a:t>морское беспозвоночное животное типа иглокожих.</a:t>
            </a:r>
          </a:p>
          <a:p>
            <a:endParaRPr lang="ru-RU" dirty="0"/>
          </a:p>
        </p:txBody>
      </p:sp>
      <p:pic>
        <p:nvPicPr>
          <p:cNvPr id="10242" name="Picture 2" descr="C:\Documents and Settings\Admin\Мои документы\Downloads\Голотурия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088" y="1268761"/>
            <a:ext cx="255178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5" name="Picture 5" descr="C:\Documents and Settings\Admin\Мои документы\Downloads\Голотурия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17032"/>
            <a:ext cx="2376264" cy="178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 descr="C:\Documents and Settings\Admin\Мои документы\Downloads\Голотурия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694802"/>
            <a:ext cx="2376264" cy="178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/>
              <a:t>     Сепия </a:t>
            </a:r>
            <a:r>
              <a:rPr lang="ru-RU" i="1" dirty="0" smtClean="0"/>
              <a:t>похожа на «мокрый носовой платок» – </a:t>
            </a:r>
            <a:r>
              <a:rPr lang="ru-RU" dirty="0" smtClean="0"/>
              <a:t>каракатица.</a:t>
            </a:r>
          </a:p>
          <a:p>
            <a:endParaRPr lang="ru-RU" dirty="0"/>
          </a:p>
        </p:txBody>
      </p:sp>
      <p:pic>
        <p:nvPicPr>
          <p:cNvPr id="11266" name="Picture 2" descr="C:\Documents and Settings\Admin\Мои документы\Downloads\Сепия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73016"/>
            <a:ext cx="4364335" cy="2487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C:\Documents and Settings\Admin\Мои документы\Downloads\Сепия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004592" cy="2004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/>
              <a:t>      Сифонофоры –</a:t>
            </a:r>
            <a:r>
              <a:rPr lang="ru-RU" dirty="0" smtClean="0"/>
              <a:t> морские животные размером от 1 см до 3 м, у некоторых имеются нити (</a:t>
            </a:r>
            <a:r>
              <a:rPr lang="ru-RU" dirty="0" err="1" smtClean="0"/>
              <a:t>арканчики</a:t>
            </a:r>
            <a:r>
              <a:rPr lang="ru-RU" dirty="0" smtClean="0"/>
              <a:t>), служащие для поимки добычи.</a:t>
            </a:r>
          </a:p>
          <a:p>
            <a:endParaRPr lang="ru-RU" dirty="0"/>
          </a:p>
        </p:txBody>
      </p:sp>
      <p:pic>
        <p:nvPicPr>
          <p:cNvPr id="12290" name="Picture 2" descr="C:\Documents and Settings\Admin\Мои документы\Downloads\Сифонофо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765" y="1410993"/>
            <a:ext cx="3187172" cy="201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 descr="C:\Documents and Settings\Admin\Мои документы\Downloads\Сифонофоры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73016"/>
            <a:ext cx="3043312" cy="2055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624736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М.</a:t>
            </a:r>
            <a:r>
              <a:rPr kumimoji="0" lang="ru-RU" sz="54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Горький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aseline="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Случай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с </a:t>
            </a:r>
            <a:r>
              <a:rPr lang="ru-RU" sz="5400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Евсейкой</a:t>
            </a:r>
            <a:endParaRPr lang="ru-RU" sz="5400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Максим Горький</a:t>
            </a:r>
            <a:br>
              <a:rPr lang="ru-RU" dirty="0" smtClean="0"/>
            </a:br>
            <a:r>
              <a:rPr lang="ru-RU" dirty="0" smtClean="0"/>
              <a:t>(Алексей Максимович Пешков)</a:t>
            </a:r>
            <a:br>
              <a:rPr lang="ru-RU" dirty="0" smtClean="0"/>
            </a:br>
            <a:r>
              <a:rPr lang="ru-RU" dirty="0" smtClean="0"/>
              <a:t>(1868-1936)</a:t>
            </a:r>
            <a:endParaRPr lang="ru-RU" dirty="0"/>
          </a:p>
        </p:txBody>
      </p:sp>
      <p:pic>
        <p:nvPicPr>
          <p:cNvPr id="1026" name="Picture 2" descr="C:\Documents and Settings\Admin\Мои документы\Downloads\Горький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3777283" cy="377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242088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Псевдони́м</a:t>
            </a:r>
            <a:r>
              <a:rPr lang="ru-RU" sz="2400" dirty="0" smtClean="0"/>
              <a:t> (</a:t>
            </a:r>
            <a:r>
              <a:rPr lang="ru-RU" sz="2400" dirty="0" smtClean="0">
                <a:hlinkClick r:id="rId3" tooltip="Греческий язык"/>
              </a:rPr>
              <a:t>греч.</a:t>
            </a:r>
            <a:r>
              <a:rPr lang="ru-RU" sz="2400" dirty="0" smtClean="0"/>
              <a:t> </a:t>
            </a:r>
            <a:r>
              <a:rPr lang="ru-RU" sz="2400" dirty="0" err="1" smtClean="0"/>
              <a:t>ψευδής</a:t>
            </a:r>
            <a:r>
              <a:rPr lang="ru-RU" sz="2400" dirty="0" smtClean="0"/>
              <a:t> — ложный + </a:t>
            </a:r>
            <a:r>
              <a:rPr lang="ru-RU" sz="2400" dirty="0" err="1" smtClean="0"/>
              <a:t>όνομ</a:t>
            </a:r>
            <a:r>
              <a:rPr lang="ru-RU" sz="2400" dirty="0" smtClean="0"/>
              <a:t>α — имя) — вымышленное имя, используемое человеком в публичной деятельности вместо </a:t>
            </a:r>
            <a:r>
              <a:rPr lang="ru-RU" sz="2400" dirty="0" smtClean="0"/>
              <a:t>настоящего.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266928" cy="71734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sz="5000" b="1" dirty="0" smtClean="0"/>
              <a:t>          Писатель родился в 1868 году в Нижнем Новгороде в семье столяра. Вскоре после его рождения умирает его отец, и мать отдает мальчика на воспитание деду, своему отцу. О суровом и безжалостном воспитании в этой семье писатель позже расскажет в своей автобиографической повести «Детство». В семье деда мальчика никто не любил, кроме бабушки Акулины Ивановны. Бабушка была добрая, именно она приобщила будущего писателя к народным песням и сказкам. Но самое главное – бабушка заменила ему мать.  Учиться в школе Алёше не пришлось – он должен был работать. Он был прислугой и посудомойкой, работал в магазине обуви, учеником чертёжника, учеником повара на пароходе. Горький прожил трудную жизнь, хотя всегда был «читаемым и почитаемым». Он писал произведения не только для взрослых, но для детей.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sz="7000" dirty="0" smtClean="0"/>
          </a:p>
          <a:p>
            <a:endParaRPr lang="ru-RU" dirty="0"/>
          </a:p>
        </p:txBody>
      </p:sp>
      <p:pic>
        <p:nvPicPr>
          <p:cNvPr id="2050" name="Picture 2" descr="C:\Documents and Settings\Admin\Мои документы\Downloads\картинка дет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700807"/>
            <a:ext cx="3216356" cy="2412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332656"/>
            <a:ext cx="4690864" cy="61926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История рассказов и сказок Горького для детей начинается необычно: с землетрясения.  Оно случилось 15 декабря 1908 года на юге Италии. Началось землетрясение ранним утром. Все крепко спали. Через несколько минут город Мессина уже лежал в развалинах. Тысячи людей погибли. Было много раненых.  Наутро в Мессину приехал Горький. В ту пору он жил неподалёку, на острове Капри. Работал там и лечился.</a:t>
            </a:r>
          </a:p>
          <a:p>
            <a:pPr>
              <a:buNone/>
            </a:pPr>
            <a:r>
              <a:rPr lang="ru-RU" b="1" dirty="0" smtClean="0"/>
              <a:t>          «А что я могу сделать для пострадавших?» – думал писатель.</a:t>
            </a:r>
          </a:p>
          <a:p>
            <a:pPr>
              <a:buNone/>
            </a:pPr>
            <a:r>
              <a:rPr lang="ru-RU" b="1" dirty="0" smtClean="0"/>
              <a:t>         В руках Горького было могучее оружие – слово. Читатели в разных странах прислушивались к его слову. Горький обратился ко всему миру: придите на помощь Италии. Люди откликнулись на его призыв. В Мессину стали присылать деньги и вещи.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Мои документы\Downloads\землетрясени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312368" cy="261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Admin\Мои документы\Downloads\землетрясен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3312368" cy="2097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  Однажды из России прибыли деньги и письмо, написанное детским почерком. Неизвестные малыши писали: «Пожалуйста, передайте наши деньги… писателю Максиму Горькому для </a:t>
            </a:r>
            <a:r>
              <a:rPr lang="ru-RU" b="1" dirty="0" err="1" smtClean="0"/>
              <a:t>мессинцев</a:t>
            </a:r>
            <a:r>
              <a:rPr lang="ru-RU" b="1" dirty="0" smtClean="0"/>
              <a:t>». Письмо было подписано: «Школа шалунов».</a:t>
            </a:r>
          </a:p>
          <a:p>
            <a:pPr>
              <a:buNone/>
            </a:pPr>
            <a:r>
              <a:rPr lang="ru-RU" b="1" dirty="0" smtClean="0"/>
              <a:t>          Откуда эти шалуны взяли деньги? Они заработали их сами, поставили спектакль, а билеты продали.</a:t>
            </a:r>
          </a:p>
          <a:p>
            <a:pPr>
              <a:buNone/>
            </a:pPr>
            <a:r>
              <a:rPr lang="ru-RU" b="1" dirty="0" smtClean="0"/>
              <a:t>          Горький ответил:</a:t>
            </a:r>
          </a:p>
          <a:p>
            <a:pPr>
              <a:buNone/>
            </a:pPr>
            <a:r>
              <a:rPr lang="ru-RU" b="1" dirty="0" smtClean="0"/>
              <a:t>         «Дорогие дети! Я получил собранные вами для </a:t>
            </a:r>
            <a:r>
              <a:rPr lang="ru-RU" b="1" dirty="0" err="1" smtClean="0"/>
              <a:t>мессинцев</a:t>
            </a:r>
            <a:r>
              <a:rPr lang="ru-RU" b="1" dirty="0" smtClean="0"/>
              <a:t> деньги и сердечно благодарю вас за всех, кому вы помогли. От души желаю для вас, хорошие маленькие люди, – будьте всю жизнь так же чутки и отзывчивы к чужому горю. Лучшее наслаждение, самая высокая радость жизни – чувствовать себя нужным и близким людям!..»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Между писателем и детьми завязалась переписка. Мальчик Боря написал: «Дядя Алёша! Я тебя люблю… Напиши нам рассказ про </a:t>
            </a:r>
            <a:r>
              <a:rPr lang="ru-RU" dirty="0" err="1" smtClean="0"/>
              <a:t>воробьишку</a:t>
            </a:r>
            <a:r>
              <a:rPr lang="ru-RU" dirty="0" smtClean="0"/>
              <a:t>. И ещё напиши нам какой-нибудь выдуманный рассказ, чтобы мальчик удил рыбу…»</a:t>
            </a:r>
          </a:p>
          <a:p>
            <a:pPr>
              <a:buNone/>
            </a:pPr>
            <a:r>
              <a:rPr lang="ru-RU" dirty="0" smtClean="0"/>
              <a:t>       Горький выполнил просьбу одного из шалунов: написал и про </a:t>
            </a:r>
            <a:r>
              <a:rPr lang="ru-RU" dirty="0" err="1" smtClean="0"/>
              <a:t>воробьишку</a:t>
            </a:r>
            <a:r>
              <a:rPr lang="ru-RU" dirty="0" smtClean="0"/>
              <a:t>, и про юного рыболова.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Всего им создано шесть сказок: «Утро» (1910), «</a:t>
            </a:r>
            <a:r>
              <a:rPr lang="ru-RU" sz="2400" b="1" dirty="0" err="1" smtClean="0"/>
              <a:t>Воробьишко</a:t>
            </a:r>
            <a:r>
              <a:rPr lang="ru-RU" sz="2400" b="1" dirty="0" smtClean="0"/>
              <a:t>» (1912), «Случай с </a:t>
            </a:r>
            <a:r>
              <a:rPr lang="ru-RU" sz="2400" b="1" dirty="0" err="1" smtClean="0"/>
              <a:t>Евсейкой</a:t>
            </a:r>
            <a:r>
              <a:rPr lang="ru-RU" sz="2400" b="1" dirty="0" smtClean="0"/>
              <a:t>» (1912), «Самовар» (1913), «Про </a:t>
            </a:r>
            <a:r>
              <a:rPr lang="ru-RU" sz="2400" b="1" dirty="0" err="1" smtClean="0"/>
              <a:t>Иванушку-дурачка</a:t>
            </a:r>
            <a:r>
              <a:rPr lang="ru-RU" sz="2400" b="1" dirty="0" smtClean="0"/>
              <a:t>» (1918), «Яшка» (1919)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Admin\Мои документы\Downloads\Утр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1440160" cy="220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Admin\Мои документы\Downloads\Воробьиш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8800"/>
            <a:ext cx="1739528" cy="2220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Documents and Settings\Admin\Мои документы\Downloads\Случай с Евсейкой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1912441" cy="229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Documents and Settings\Admin\Мои документы\Downloads\Самовар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628800"/>
            <a:ext cx="1879476" cy="227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Documents and Settings\Admin\Мои документы\Downloads\1387803530_img4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077072"/>
            <a:ext cx="1728192" cy="231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C:\Documents and Settings\Admin\Мои документы\Downloads\Сказки об Итал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149080"/>
            <a:ext cx="1440160" cy="227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692696"/>
            <a:ext cx="4834880" cy="56886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800" b="1" dirty="0" smtClean="0"/>
              <a:t>Сказка «Случай с </a:t>
            </a:r>
            <a:r>
              <a:rPr lang="ru-RU" sz="2800" b="1" dirty="0" err="1" smtClean="0"/>
              <a:t>Евсейкой</a:t>
            </a:r>
            <a:r>
              <a:rPr lang="ru-RU" sz="2800" b="1" dirty="0" smtClean="0"/>
              <a:t>» была впервые опубликована в 1912 г. в журнале «День». В сказке заключён обширный познавательный материал, поданный поэтично, в занимательной и доступной детям форме.</a:t>
            </a:r>
          </a:p>
          <a:p>
            <a:pPr>
              <a:buNone/>
            </a:pPr>
            <a:r>
              <a:rPr lang="ru-RU" sz="2800" b="1" dirty="0" smtClean="0"/>
              <a:t>      «Случай с </a:t>
            </a:r>
            <a:r>
              <a:rPr lang="ru-RU" sz="2800" b="1" dirty="0" err="1" smtClean="0"/>
              <a:t>Евсейкой</a:t>
            </a:r>
            <a:r>
              <a:rPr lang="ru-RU" sz="2800" b="1" dirty="0" smtClean="0"/>
              <a:t>» – прекрасный образец литературной сказки особого типа – научно-познавательной.</a:t>
            </a:r>
          </a:p>
          <a:p>
            <a:endParaRPr lang="ru-RU" dirty="0"/>
          </a:p>
        </p:txBody>
      </p:sp>
      <p:pic>
        <p:nvPicPr>
          <p:cNvPr id="5125" name="Picture 5" descr="C:\Documents and Settings\Admin\Мои документы\Downloads\Случай с Евсейко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058591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687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Максим Горький (Алексей Максимович Пешков) (1868-1936)</vt:lpstr>
      <vt:lpstr>Презентация PowerPoint</vt:lpstr>
      <vt:lpstr>Презентация PowerPoint</vt:lpstr>
      <vt:lpstr>Презентация PowerPoint</vt:lpstr>
      <vt:lpstr>Презентация PowerPoint</vt:lpstr>
      <vt:lpstr>Всего им создано шесть сказок: «Утро» (1910), «Воробьишко» (1912), «Случай с Евсейкой» (1912), «Самовар» (1913), «Про Иванушку-дурачка» (1918), «Яшка» (1919) </vt:lpstr>
      <vt:lpstr>Презентация PowerPoint</vt:lpstr>
      <vt:lpstr>Презентация PowerPoint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Виктория Тен</cp:lastModifiedBy>
  <cp:revision>15</cp:revision>
  <dcterms:created xsi:type="dcterms:W3CDTF">2013-08-18T05:10:05Z</dcterms:created>
  <dcterms:modified xsi:type="dcterms:W3CDTF">2018-12-22T08:55:55Z</dcterms:modified>
</cp:coreProperties>
</file>