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6343-32C9-49F5-98E3-1DA5DB454AA4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A2EF-EFCA-4354-BB13-145027BAD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5A2EF-EFCA-4354-BB13-145027BAD4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3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1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5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2D31-1027-4147-9AD5-3D2F4DEC5E7E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D5F8-DCC8-4C86-A68A-3627FAE26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110"/>
            <a:ext cx="9144000" cy="27243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Разнообразие природы парка города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Лобня.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56098"/>
            <a:ext cx="9144000" cy="42019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Лера\Desktop\п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098"/>
            <a:ext cx="2987824" cy="420190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ера\Desktop\410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56098"/>
            <a:ext cx="6096000" cy="422782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86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ра\Desktop\вопр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2"/>
            <a:ext cx="9144000" cy="68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ера\Desktop\смай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96344" cy="23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1. Узнать какие растения и животные находятся на территории парка города Лобня.</a:t>
            </a:r>
          </a:p>
          <a:p>
            <a:pPr marL="0" indent="0" algn="ctr">
              <a:buNone/>
            </a:pPr>
            <a:r>
              <a:rPr lang="ru-RU" dirty="0" smtClean="0"/>
              <a:t> 2. Какие растения или деревья чаще всего </a:t>
            </a:r>
            <a:br>
              <a:rPr lang="ru-RU" dirty="0" smtClean="0"/>
            </a:br>
            <a:r>
              <a:rPr lang="ru-RU" dirty="0" smtClean="0"/>
              <a:t>встречаются в нашем парке.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12352"/>
            <a:ext cx="3923927" cy="1569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Цель и Задача.</a:t>
            </a:r>
            <a:endParaRPr lang="ru-RU" dirty="0"/>
          </a:p>
        </p:txBody>
      </p:sp>
      <p:pic>
        <p:nvPicPr>
          <p:cNvPr id="2051" name="Picture 3" descr="C:\Users\Лера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152127" cy="15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107504" y="3717032"/>
            <a:ext cx="3384376" cy="3118516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10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ра\Desktop\парк 342323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116632"/>
            <a:ext cx="7700931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Виды растений в парке.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052736"/>
            <a:ext cx="4176463" cy="5400599"/>
          </a:xfrm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парке города встречаются различные деревья : берёзы</a:t>
            </a:r>
            <a:r>
              <a:rPr lang="en-US" dirty="0" smtClean="0"/>
              <a:t>,</a:t>
            </a:r>
            <a:r>
              <a:rPr lang="ru-RU" dirty="0" smtClean="0"/>
              <a:t> клёны</a:t>
            </a:r>
            <a:r>
              <a:rPr lang="en-US" dirty="0" smtClean="0"/>
              <a:t>,</a:t>
            </a:r>
            <a:r>
              <a:rPr lang="ru-RU" dirty="0" smtClean="0"/>
              <a:t> дубки</a:t>
            </a:r>
            <a:r>
              <a:rPr lang="en-US" dirty="0" smtClean="0"/>
              <a:t>,</a:t>
            </a:r>
            <a:r>
              <a:rPr lang="ru-RU" dirty="0" smtClean="0"/>
              <a:t> осины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иногда видны и ёлки.</a:t>
            </a:r>
          </a:p>
          <a:p>
            <a:pPr marL="0" indent="0">
              <a:buNone/>
            </a:pPr>
            <a:r>
              <a:rPr lang="ru-RU" dirty="0" smtClean="0"/>
              <a:t>Также в парке есть различные виды цветов: ромашки</a:t>
            </a:r>
            <a:r>
              <a:rPr lang="en-US" dirty="0" smtClean="0"/>
              <a:t>,</a:t>
            </a:r>
            <a:r>
              <a:rPr lang="ru-RU" dirty="0" smtClean="0"/>
              <a:t> розы</a:t>
            </a:r>
            <a:r>
              <a:rPr lang="en-US" dirty="0" smtClean="0"/>
              <a:t>, </a:t>
            </a:r>
            <a:r>
              <a:rPr lang="ru-RU" dirty="0" smtClean="0"/>
              <a:t>анютины глазки</a:t>
            </a:r>
            <a:r>
              <a:rPr lang="en-US" dirty="0" smtClean="0"/>
              <a:t>, </a:t>
            </a:r>
            <a:r>
              <a:rPr lang="ru-RU" dirty="0" smtClean="0"/>
              <a:t>бархатцы</a:t>
            </a:r>
            <a:r>
              <a:rPr lang="en-US" dirty="0" smtClean="0"/>
              <a:t>,</a:t>
            </a:r>
            <a:r>
              <a:rPr lang="ru-RU" dirty="0" smtClean="0"/>
              <a:t> а  петуньи висят в вазонах.</a:t>
            </a:r>
            <a:endParaRPr lang="ru-RU" dirty="0" smtClean="0"/>
          </a:p>
        </p:txBody>
      </p:sp>
      <p:pic>
        <p:nvPicPr>
          <p:cNvPr id="2051" name="Picture 3" descr="C:\Users\Лера\Desktop\б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15" y="1124744"/>
            <a:ext cx="3810000" cy="279082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ера\Desktop\_bere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16" y="4121121"/>
            <a:ext cx="3810000" cy="2522947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37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ера\Desktop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90" y="1052736"/>
            <a:ext cx="916838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Виды животных.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2880320" cy="4536504"/>
          </a:xfr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 парке города Лобня обитают разные виды животных.</a:t>
            </a:r>
          </a:p>
          <a:p>
            <a:pPr marL="0" indent="0">
              <a:buNone/>
            </a:pPr>
            <a:r>
              <a:rPr lang="ru-RU" dirty="0" smtClean="0"/>
              <a:t>В нем живут белки</a:t>
            </a:r>
            <a:r>
              <a:rPr lang="en-US" dirty="0" smtClean="0"/>
              <a:t>, </a:t>
            </a:r>
            <a:r>
              <a:rPr lang="ru-RU" dirty="0" smtClean="0"/>
              <a:t>бродячие кошки и собаки</a:t>
            </a:r>
            <a:r>
              <a:rPr lang="en-US" sz="2800" dirty="0" smtClean="0"/>
              <a:t>, </a:t>
            </a:r>
            <a:r>
              <a:rPr lang="ru-RU" sz="2800" dirty="0" smtClean="0"/>
              <a:t>мыши и другие виды грызунов.</a:t>
            </a:r>
            <a:endParaRPr lang="ru-RU" dirty="0"/>
          </a:p>
        </p:txBody>
      </p:sp>
      <p:pic>
        <p:nvPicPr>
          <p:cNvPr id="5122" name="Picture 2" descr="C:\Users\Лера\Desktop\мы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732293" cy="249289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4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Лера\Desktop\poleznye-svoystva-golubyat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9" y="-16621"/>
            <a:ext cx="9155019" cy="69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Виды птиц.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2376263"/>
          </a:xfr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нашем парке обитают голуби</a:t>
            </a:r>
            <a:r>
              <a:rPr lang="en-US" dirty="0" smtClean="0"/>
              <a:t>,</a:t>
            </a:r>
            <a:r>
              <a:rPr lang="ru-RU" dirty="0" smtClean="0"/>
              <a:t> воробьи</a:t>
            </a:r>
            <a:r>
              <a:rPr lang="en-US" dirty="0" smtClean="0"/>
              <a:t>,</a:t>
            </a:r>
            <a:r>
              <a:rPr lang="ru-RU" dirty="0" smtClean="0"/>
              <a:t> синицы</a:t>
            </a:r>
            <a:r>
              <a:rPr lang="en-US" dirty="0" smtClean="0"/>
              <a:t>, </a:t>
            </a:r>
            <a:r>
              <a:rPr lang="ru-RU" dirty="0" smtClean="0"/>
              <a:t>снегири</a:t>
            </a:r>
            <a:r>
              <a:rPr lang="en-US" dirty="0" smtClean="0"/>
              <a:t>, </a:t>
            </a:r>
            <a:r>
              <a:rPr lang="ru-RU" dirty="0" smtClean="0"/>
              <a:t>вороны и </a:t>
            </a:r>
            <a:r>
              <a:rPr lang="ru-RU" dirty="0" err="1" smtClean="0"/>
              <a:t>др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 descr="C:\Users\Лера\Desktop\gallery!x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573660" cy="232351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ера\Desktop\Parus maj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4152"/>
            <a:ext cx="4558740" cy="323935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3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ра\Desktop\Новая папка\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" y="0"/>
            <a:ext cx="9139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4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132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Разнообразие природы парка города Лобня.</vt:lpstr>
      <vt:lpstr>Цель и Задача.</vt:lpstr>
      <vt:lpstr>Виды растений в парке. </vt:lpstr>
      <vt:lpstr>Виды животных.</vt:lpstr>
      <vt:lpstr> Виды птиц.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природы парка города Лобня</dc:title>
  <dc:creator>Валерия</dc:creator>
  <cp:lastModifiedBy>Валерия</cp:lastModifiedBy>
  <cp:revision>15</cp:revision>
  <dcterms:created xsi:type="dcterms:W3CDTF">2016-12-04T08:55:32Z</dcterms:created>
  <dcterms:modified xsi:type="dcterms:W3CDTF">2016-12-11T09:41:48Z</dcterms:modified>
</cp:coreProperties>
</file>