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2" r:id="rId4"/>
    <p:sldId id="266" r:id="rId5"/>
    <p:sldId id="270" r:id="rId6"/>
    <p:sldId id="267" r:id="rId7"/>
    <p:sldId id="277" r:id="rId8"/>
    <p:sldId id="268" r:id="rId9"/>
    <p:sldId id="275" r:id="rId10"/>
    <p:sldId id="276" r:id="rId11"/>
    <p:sldId id="278" r:id="rId12"/>
    <p:sldId id="271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48" autoAdjust="0"/>
  </p:normalViewPr>
  <p:slideViewPr>
    <p:cSldViewPr>
      <p:cViewPr varScale="1">
        <p:scale>
          <a:sx n="77" d="100"/>
          <a:sy n="77" d="100"/>
        </p:scale>
        <p:origin x="-17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F59F-C74D-4D50-8D55-1DBF005C431A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1455-D925-44E9-A4C7-B16CB6A67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F59F-C74D-4D50-8D55-1DBF005C431A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1455-D925-44E9-A4C7-B16CB6A67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F59F-C74D-4D50-8D55-1DBF005C431A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1455-D925-44E9-A4C7-B16CB6A67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6265A-4F70-400C-861F-8FBD4B768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442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F59F-C74D-4D50-8D55-1DBF005C431A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1455-D925-44E9-A4C7-B16CB6A67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F59F-C74D-4D50-8D55-1DBF005C431A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1455-D925-44E9-A4C7-B16CB6A67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F59F-C74D-4D50-8D55-1DBF005C431A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1455-D925-44E9-A4C7-B16CB6A67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F59F-C74D-4D50-8D55-1DBF005C431A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1455-D925-44E9-A4C7-B16CB6A67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F59F-C74D-4D50-8D55-1DBF005C431A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1455-D925-44E9-A4C7-B16CB6A67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F59F-C74D-4D50-8D55-1DBF005C431A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1455-D925-44E9-A4C7-B16CB6A67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F59F-C74D-4D50-8D55-1DBF005C431A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1455-D925-44E9-A4C7-B16CB6A67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F59F-C74D-4D50-8D55-1DBF005C431A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1455-D925-44E9-A4C7-B16CB6A67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FF59F-C74D-4D50-8D55-1DBF005C431A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91455-D925-44E9-A4C7-B16CB6A67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elie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Какой мыс является крайней южной точкой Африки?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а)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Альмади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б) Рас-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Хафун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в) Бен-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Секка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г) Игольный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Какой пролив отделяет Африку от Европы?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а)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Мозамбикский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б) Гибралтарский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в) Суэцкий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 Африку омывают океаны: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а) Атлантический и Тихий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б) Тихий и Индийский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в) Атлантический и Индийский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69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Оцени себя сам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«5»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-     6       правильных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«4»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-     4-5    правильных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«3»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    3       правильных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«2»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    0-2    правильных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На шкале по 5 –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бальной системе отметить </a:t>
            </a:r>
          </a:p>
          <a:p>
            <a:pPr marL="0" indent="0"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» - мое отношение к уроку</a:t>
            </a:r>
          </a:p>
          <a:p>
            <a:pPr marL="0" indent="0"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» - помогла ли я вам разобраться с новой темой</a:t>
            </a:r>
          </a:p>
          <a:p>
            <a:pPr marL="0" indent="0"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ДЕЛО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» - поняли новую тему,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узнали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больше.</a:t>
            </a:r>
          </a:p>
        </p:txBody>
      </p:sp>
    </p:spTree>
    <p:extLst>
      <p:ext uri="{BB962C8B-B14F-4D97-AF65-F5344CB8AC3E}">
        <p14:creationId xmlns:p14="http://schemas.microsoft.com/office/powerpoint/2010/main" xmlns="" val="137082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548680"/>
            <a:ext cx="4038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§ 24, читать, работа с физической картой.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20735684-_____________49edb589b542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4392488" cy="557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845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072" y="692696"/>
            <a:ext cx="3923928" cy="61653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АФРИКА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древнейший и второй по величине континент  на земном шаре.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 = 30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млн. кв. км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Название материка, по мнению одних ученых, происходит от латинского слова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африкус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т.е. безморозный , незнающий холода. Другие предполагают, что оно происходит от названия племени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афригеи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жившего на севере материка, а потом распространившегося на весь материк.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afri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529208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3u-image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88640"/>
            <a:ext cx="2952328" cy="3035002"/>
          </a:xfrm>
          <a:prstGeom prst="rect">
            <a:avLst/>
          </a:prstGeom>
          <a:noFill/>
        </p:spPr>
      </p:pic>
      <p:pic>
        <p:nvPicPr>
          <p:cNvPr id="4" name="Picture 10" descr="amaz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84168" y="188641"/>
            <a:ext cx="2952328" cy="3024336"/>
          </a:xfrm>
          <a:prstGeom prst="rect">
            <a:avLst/>
          </a:prstGeom>
          <a:noFill/>
        </p:spPr>
      </p:pic>
      <p:pic>
        <p:nvPicPr>
          <p:cNvPr id="8" name="Picture 11" descr="929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284984"/>
            <a:ext cx="405956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Вулкан Килиманджар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60032" y="3284984"/>
            <a:ext cx="4032250" cy="3456384"/>
          </a:xfrm>
          <a:prstGeom prst="rect">
            <a:avLst/>
          </a:prstGeom>
        </p:spPr>
      </p:pic>
      <p:pic>
        <p:nvPicPr>
          <p:cNvPr id="14" name="Picture 9" descr="PCD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1" y="548680"/>
            <a:ext cx="288032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Wildebeest_Herd_Africa_1024x7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Wildebeest_Herd_Africa_1024x7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116632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История открытия, исследования и географическое положение материка Африка.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395536" y="260648"/>
            <a:ext cx="8280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исследования.</a:t>
            </a:r>
          </a:p>
        </p:txBody>
      </p:sp>
      <p:graphicFrame>
        <p:nvGraphicFramePr>
          <p:cNvPr id="87070" name="Group 3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683278623"/>
              </p:ext>
            </p:extLst>
          </p:nvPr>
        </p:nvGraphicFramePr>
        <p:xfrm>
          <a:off x="323528" y="1340768"/>
          <a:ext cx="8568952" cy="5184576"/>
        </p:xfrm>
        <a:graphic>
          <a:graphicData uri="http://schemas.openxmlformats.org/drawingml/2006/table">
            <a:tbl>
              <a:tblPr/>
              <a:tblGrid>
                <a:gridCol w="2534249"/>
                <a:gridCol w="2534249"/>
                <a:gridCol w="3500454"/>
              </a:tblGrid>
              <a:tr h="936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Исследователь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Васко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да Гама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ngravers MT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ngravers MT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Давид Ливингстон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ngravers MT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ngravers MT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Юнкер Василий Васильевич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ngravers MT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ngravers MT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Вавилов Николай Иванович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ngravers MT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ngravers MT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95536" y="260647"/>
            <a:ext cx="82089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  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исследования.</a:t>
            </a:r>
          </a:p>
        </p:txBody>
      </p:sp>
      <p:graphicFrame>
        <p:nvGraphicFramePr>
          <p:cNvPr id="42130" name="Group 14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3854021919"/>
              </p:ext>
            </p:extLst>
          </p:nvPr>
        </p:nvGraphicFramePr>
        <p:xfrm>
          <a:off x="179511" y="1196751"/>
          <a:ext cx="8784976" cy="5472608"/>
        </p:xfrm>
        <a:graphic>
          <a:graphicData uri="http://schemas.openxmlformats.org/drawingml/2006/table">
            <a:tbl>
              <a:tblPr/>
              <a:tblGrid>
                <a:gridCol w="2555368"/>
                <a:gridCol w="2555368"/>
                <a:gridCol w="3674240"/>
              </a:tblGrid>
              <a:tr h="938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Исследователь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Открытия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7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Васко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да Гама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1498 г.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Обогнул Южную Африку,  прошел вдоль восточного побережья материка, впервые из европейцев пересек Индийский Океан и достиг побережья Индии.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Давид Ливингстон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середина 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XIX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Изучал бассейны рек Конго и Замбези, открыл водопад Виктория.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8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Юнкер Василий Васильевич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конец 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XIX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(1848 г.)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Исследовал водораздел рек Конго и Нил.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8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Вавилов Николай Иванович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1926-1927гг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Организовал несколько экспедиций в Северную и Восточную Африку.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887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чем говорят эти знаки?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</a:t>
            </a:r>
          </a:p>
          <a:p>
            <a:pPr>
              <a:buNone/>
            </a:pPr>
            <a:r>
              <a:rPr lang="ru-RU" sz="6000" dirty="0" smtClean="0"/>
              <a:t>    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2,    30,   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,    6,   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908720"/>
            <a:ext cx="4355976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лан</a:t>
            </a:r>
          </a:p>
          <a:p>
            <a:pPr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Выделить цветом экватор, о меридиан, тропики.</a:t>
            </a:r>
          </a:p>
          <a:p>
            <a:pPr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Отметить крайние точки материка.</a:t>
            </a:r>
          </a:p>
          <a:p>
            <a:pPr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Определить протяженность материка с севера на юг и с запада на восток.</a:t>
            </a:r>
          </a:p>
          <a:p>
            <a:pPr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Подписать океаны, моря, заливы, проливы, омывающие материк.</a:t>
            </a:r>
          </a:p>
          <a:p>
            <a:pPr>
              <a:buFont typeface="Arial" pitchFamily="34" charset="0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расположен материк относительно других материков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1026" name="Picture 2" descr="C:\Users\Учитель\Desktop\контуры материков\7092588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4608511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95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Земле существует: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а) 6 материков и 6 океанов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б) 4 материка и 5 океанов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в) 6 материков и 4 океана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 Какое место по площади занимает Африка?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а) первое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б) пятое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в) второе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 Африка – единственный материк, который пересекает: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а) меридиан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б) экватор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в) северный тропик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06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476</Words>
  <Application>Microsoft Office PowerPoint</Application>
  <PresentationFormat>Экран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О чем говорят эти знаки?</vt:lpstr>
      <vt:lpstr>Практическая работа</vt:lpstr>
      <vt:lpstr>Тест</vt:lpstr>
      <vt:lpstr>Слайд 10</vt:lpstr>
      <vt:lpstr>Оцени себя сам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66</cp:revision>
  <dcterms:created xsi:type="dcterms:W3CDTF">2014-11-11T16:58:16Z</dcterms:created>
  <dcterms:modified xsi:type="dcterms:W3CDTF">2014-11-12T17:56:16Z</dcterms:modified>
</cp:coreProperties>
</file>