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19" autoAdjust="0"/>
  </p:normalViewPr>
  <p:slideViewPr>
    <p:cSldViewPr>
      <p:cViewPr varScale="1">
        <p:scale>
          <a:sx n="109" d="100"/>
          <a:sy n="109" d="100"/>
        </p:scale>
        <p:origin x="17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26681-73BC-41E6-8690-3FCC55985C53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CF5AE-E2F4-4EB2-A5DE-01833339D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0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5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7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94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945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55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93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88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628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48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9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45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2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1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82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52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015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848872" cy="2016224"/>
          </a:xfrm>
          <a:effectLst/>
        </p:spPr>
        <p:txBody>
          <a:bodyPr>
            <a:prstTxWarp prst="textCanUp">
              <a:avLst>
                <a:gd name="adj" fmla="val 83558"/>
              </a:avLst>
            </a:prstTxWarp>
          </a:bodyPr>
          <a:lstStyle/>
          <a:p>
            <a:pPr marL="182880" indent="0">
              <a:buNone/>
            </a:pP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витаминов в </a:t>
            </a:r>
            <a:r>
              <a:rPr lang="ru-RU" sz="405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организме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человека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276873"/>
            <a:ext cx="5256585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5373216"/>
            <a:ext cx="32403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Работу выполнила</a:t>
            </a:r>
          </a:p>
          <a:p>
            <a:pPr algn="just"/>
            <a:r>
              <a:rPr lang="ru-RU" b="1" dirty="0" smtClean="0"/>
              <a:t>Студентка группы №12ф </a:t>
            </a:r>
          </a:p>
          <a:p>
            <a:pPr algn="just"/>
            <a:r>
              <a:rPr lang="ru-RU" b="1" dirty="0" smtClean="0"/>
              <a:t>Черкасова Наталья </a:t>
            </a:r>
          </a:p>
          <a:p>
            <a:pPr algn="just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6615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6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6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594488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Витамины – это различные органические соединения, которые поступают в организм человека с пищей.</a:t>
            </a:r>
          </a:p>
          <a:p>
            <a:endParaRPr lang="ru-RU" sz="2400" i="1" dirty="0"/>
          </a:p>
          <a:p>
            <a:r>
              <a:rPr lang="ru-RU" sz="2400" i="1" dirty="0"/>
              <a:t> Значение витаминов для жизнедеятельности организма чрезвычайно </a:t>
            </a:r>
            <a:r>
              <a:rPr lang="ru-RU" sz="2400" i="1" dirty="0" smtClean="0"/>
              <a:t>велико.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/>
              <a:t>В настоящее время известно несколько десятков витаминов. Большинство витаминов не синтезируются в организме человека. Возможно, что в процессе эволюции человек утратил необходимые для синтеза витаминов ферментные системы, поскольку, находясь в тесном контакте с природой, получал огромные дозы витаминов с пищей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62697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9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9552" y="1"/>
            <a:ext cx="7175351" cy="134076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marL="182880" indent="0" algn="ctr">
              <a:buNone/>
            </a:pPr>
            <a:r>
              <a:rPr lang="ru-RU" sz="72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</a:t>
            </a:r>
            <a:r>
              <a:rPr lang="ru-RU" sz="80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</a:t>
            </a:r>
            <a:endParaRPr lang="ru-RU" sz="8000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50096" y="2636912"/>
            <a:ext cx="576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/>
              <a:t>При недостатке витамина А снижается острота зрения в сумерки и ночью ("куриная слепота"), происходит задержка роста у детей, отмечаются расстройства </a:t>
            </a:r>
            <a:r>
              <a:rPr lang="ru-RU" sz="2000" i="1" dirty="0" smtClean="0"/>
              <a:t>желудочно-кишечного </a:t>
            </a:r>
            <a:r>
              <a:rPr lang="ru-RU" sz="2000" i="1" dirty="0"/>
              <a:t>тракта, воспаление почек, сухость кожного покрова и слизистых </a:t>
            </a:r>
            <a:r>
              <a:rPr lang="ru-RU" sz="2000" i="1" dirty="0" smtClean="0"/>
              <a:t>оболочек</a:t>
            </a:r>
            <a:r>
              <a:rPr lang="ru-RU" sz="2000" i="1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48956" y="4856385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/>
              <a:t>Витамин А содержится в печени трески, тунца и некоторых других морских рыб, сливочном масле, яичном желтке, </a:t>
            </a:r>
            <a:r>
              <a:rPr lang="ru-RU" sz="2000" i="1" dirty="0" smtClean="0"/>
              <a:t>молоке и моркови. </a:t>
            </a:r>
            <a:endParaRPr lang="ru-RU" sz="2000" i="1" dirty="0"/>
          </a:p>
        </p:txBody>
      </p:sp>
      <p:pic>
        <p:nvPicPr>
          <p:cNvPr id="3074" name="Picture 2" descr="C:\Users\User\Desktop\фото природа\витамины\67560890_vitamin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74145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69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6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6289"/>
            <a:ext cx="576064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Витамин </a:t>
            </a:r>
            <a:r>
              <a:rPr lang="en-US" sz="40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B2</a:t>
            </a:r>
            <a:endParaRPr lang="ru-RU" sz="4000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9086" y="1365032"/>
            <a:ext cx="5751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(</a:t>
            </a:r>
            <a:r>
              <a:rPr lang="ru-RU" sz="2400" i="1" dirty="0">
                <a:solidFill>
                  <a:srgbClr val="FF0000"/>
                </a:solidFill>
              </a:rPr>
              <a:t>рибофлавин).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76240" y="2089230"/>
            <a:ext cx="5927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/>
              <a:t>Недостаток витамина приводит к замедлению роста у детей, появлению раздражительности, мышечной слабости, головным болям, сухости кожи и мокнущим трещинам на ней (особенно в углах рта), выпадению волос, ухудшению аппетита, нарушению работы желудочно-кишечного тракта, светобоязни, </a:t>
            </a:r>
            <a:r>
              <a:rPr lang="ru-RU" sz="2000" i="1" dirty="0" smtClean="0"/>
              <a:t>прогрессирующей </a:t>
            </a:r>
            <a:r>
              <a:rPr lang="ru-RU" sz="2000" i="1" dirty="0"/>
              <a:t>катаракте, быстрому старению.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2604" y="5157192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Наиболее богаты им морковь, лук зеленый, капуста кочанная, клубни картофеля, спаржа, укроп, ревень, сельдерей, шпинат, салат, петрушка, плоды томатов.</a:t>
            </a:r>
          </a:p>
          <a:p>
            <a:endParaRPr lang="ru-RU" sz="2400" i="1" dirty="0"/>
          </a:p>
        </p:txBody>
      </p:sp>
      <p:pic>
        <p:nvPicPr>
          <p:cNvPr id="7" name="Picture 6" descr="C:\Users\User\Desktop\фото природа\витамины\284.web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3" y="2229204"/>
            <a:ext cx="2664296" cy="282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60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21741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</a:t>
            </a:r>
            <a:r>
              <a:rPr lang="en-US" sz="36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2132856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/>
              <a:t> Витамин С (аскорбиновая кислота) регулирует </a:t>
            </a:r>
            <a:r>
              <a:rPr lang="ru-RU" sz="2000" i="1" dirty="0" err="1"/>
              <a:t>окислительно</a:t>
            </a:r>
            <a:r>
              <a:rPr lang="ru-RU" sz="2000" i="1" dirty="0"/>
              <a:t>-восстановительные процессы в организме, укрепляет иммунную систему, играет важную роль в образовании коллагена - одного из основных компонентов соединительной ткани. Благодаря своим антиоксидантным свойствам он блокирует образование </a:t>
            </a:r>
            <a:r>
              <a:rPr lang="ru-RU" sz="2000" i="1" dirty="0" err="1"/>
              <a:t>нитрозаминов</a:t>
            </a:r>
            <a:r>
              <a:rPr lang="ru-RU" sz="2000" i="1" dirty="0"/>
              <a:t> - соединений, способствующих развитию </a:t>
            </a:r>
            <a:r>
              <a:rPr lang="ru-RU" sz="2000" i="1" dirty="0" smtClean="0"/>
              <a:t>рака</a:t>
            </a:r>
            <a:r>
              <a:rPr lang="ru-RU" sz="2000" i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373216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/>
              <a:t> </a:t>
            </a:r>
            <a:r>
              <a:rPr lang="ru-RU" sz="2000" i="1" dirty="0"/>
              <a:t>Больше всего витамина С содержится в сырых фруктах, овощах и ягодах. При кулинарной обработке теряется до 50% витамина С.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28485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56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6512511" cy="57606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Витамин </a:t>
            </a:r>
            <a:r>
              <a:rPr lang="en-US" sz="36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</a:t>
            </a:r>
            <a:endParaRPr lang="ru-RU" sz="3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918280"/>
            <a:ext cx="57606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/>
              <a:t> Витамин D способствует задержанию в организме человека фосфора и </a:t>
            </a:r>
            <a:r>
              <a:rPr lang="ru-RU" sz="2400" i="1" dirty="0" smtClean="0"/>
              <a:t>кальция, и </a:t>
            </a:r>
            <a:r>
              <a:rPr lang="ru-RU" sz="2400" i="1" dirty="0"/>
              <a:t>построению зубов и костной ткани. В организм человека витамин D поступает с продуктами питания: </a:t>
            </a:r>
            <a:r>
              <a:rPr lang="ru-RU" sz="2400" i="1" dirty="0" smtClean="0"/>
              <a:t>в большом количестве он находится в </a:t>
            </a:r>
            <a:r>
              <a:rPr lang="ru-RU" sz="2400" i="1" dirty="0"/>
              <a:t>печени рыб и других морских животных и рогатого скота. Однако витамин D может образовываться в организме человека под воздействием ультрафиолетовых лучей солнца или кварцевой лампы.</a:t>
            </a:r>
          </a:p>
        </p:txBody>
      </p:sp>
      <p:pic>
        <p:nvPicPr>
          <p:cNvPr id="2050" name="Picture 2" descr="C:\Users\User\Desktop\фото природа\витамины\HXazFpxwpDk.web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24482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4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836712"/>
            <a:ext cx="65125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Витамин</a:t>
            </a:r>
            <a:r>
              <a:rPr lang="en-US" sz="36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PP</a:t>
            </a:r>
            <a:endParaRPr lang="ru-RU" sz="3600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284984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Витамин РР (никотиновая кислота) </a:t>
            </a:r>
            <a:r>
              <a:rPr lang="ru-RU" sz="2000" i="1" dirty="0"/>
              <a:t>участвует в клеточном дыхании. При дефиците никотиновой кислоты в организме возникают значительные нарушения обмена веществ, дистрофические изменения во всех органах и тканях, более выраженные в коже, нервной и пищеварительной системах. Появляется ломкость и выпадение волос, кожный зуд, гиперпигментация и шелушение кожи. Содержится витамин РР в большом количестве в мясе, печени, почках, сердце крупного рогатого скота, пивных и пекарских дрожжах, пшенице, гречихе, грибах.</a:t>
            </a:r>
          </a:p>
        </p:txBody>
      </p:sp>
      <p:pic>
        <p:nvPicPr>
          <p:cNvPr id="1026" name="Picture 2" descr="C:\Users\User\Desktop\фото природа\витамины\69461363_page.web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816424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491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916832"/>
            <a:ext cx="6400800" cy="33123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Недостаток витаминов приводит к снижению работоспособности, похуданию, чувству слабости, потере аппетита, быстрой утомляемости, ослаблению сопротивляемости организма к инфекционным и профессиональным заболеваниям.</a:t>
            </a:r>
          </a:p>
        </p:txBody>
      </p:sp>
      <p:pic>
        <p:nvPicPr>
          <p:cNvPr id="4" name="Picture 9" descr="C:\Users\User\Desktop\фото природа\витамины\41250d4289aa.web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8" y="404665"/>
            <a:ext cx="20111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фото природа\витамины\shutterstock_2892851.web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52" y="4928148"/>
            <a:ext cx="2058144" cy="167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User\Desktop\фото природа\витамины\B-Vitamini-Nelerde-Bulunur.web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4541819"/>
            <a:ext cx="187220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фото природа\витамины\Vitamin-PP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396" y="2926476"/>
            <a:ext cx="18002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User\Desktop\фото природа\витамины\i.webp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16" y="4373519"/>
            <a:ext cx="1755121" cy="154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User\Desktop\фото природа\витамины\2012-02-15_357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48" y="4829851"/>
            <a:ext cx="266429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951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100"/>
                            </p:stCondLst>
                            <p:childTnLst>
                              <p:par>
                                <p:cTn id="2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Спасибо за внимание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04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223</TotalTime>
  <Words>483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Берлин</vt:lpstr>
      <vt:lpstr>Роль витаминов в организме человека</vt:lpstr>
      <vt:lpstr>Презентация PowerPoint</vt:lpstr>
      <vt:lpstr>Витамин А</vt:lpstr>
      <vt:lpstr>Витамин B2</vt:lpstr>
      <vt:lpstr>Витамин C</vt:lpstr>
      <vt:lpstr>Витамин D</vt:lpstr>
      <vt:lpstr>Витамин PP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Иванов Иван</cp:lastModifiedBy>
  <cp:revision>31</cp:revision>
  <dcterms:created xsi:type="dcterms:W3CDTF">2012-10-06T16:15:51Z</dcterms:created>
  <dcterms:modified xsi:type="dcterms:W3CDTF">2016-05-30T14:59:35Z</dcterms:modified>
</cp:coreProperties>
</file>