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38" r:id="rId2"/>
    <p:sldId id="347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0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9" autoAdjust="0"/>
    <p:restoredTop sz="91921" autoAdjust="0"/>
  </p:normalViewPr>
  <p:slideViewPr>
    <p:cSldViewPr snapToGrid="0" snapToObjects="1">
      <p:cViewPr varScale="1">
        <p:scale>
          <a:sx n="67" d="100"/>
          <a:sy n="67" d="100"/>
        </p:scale>
        <p:origin x="-12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AC8F6-4362-5C49-B77B-4B2FE0251238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4645-FFAE-D14F-98F0-9E34FD40E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59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4;&#1091;&#1083;&#1100;&#1090;&#1080;&#1082;&#1080;\&#1053;&#1086;&#1074;&#1099;&#1077;_&#1052;&#1091;&#1083;&#1100;&#1090;&#1060;&#1080;&#1083;&#1100;&#1084;&#1099;_-_&#1060;&#1080;&#1082;&#1089;&#1080;&#1082;&#1080;_-_&#1041;&#1091;&#1076;&#1080;&#1083;&#1100;&#1085;&#1080;&#1082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?filmId=1744579074374548449&amp;text=%D1%84%D0%B8%D0%B7%D0%BA%D1%83%D0%BB%D1%8C%D1%82%D0%BC%D0%B8%D0%BD%D1%83%D1%82%D0%BA%D0%B0%20%D1%81%20%D0%BA%D1%80%D0%BE%D1%88%D0%B5%D0%BC&amp;path=wizard&amp;parent-reqid=1588075782554472-151847490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318" y="1554031"/>
            <a:ext cx="9144000" cy="15523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«Зубчатые колеса»</a:t>
            </a:r>
            <a:br>
              <a:rPr lang="ru-RU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1022" y="4792330"/>
            <a:ext cx="9257763" cy="1313645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/>
              <a:t>Автор </a:t>
            </a:r>
            <a:r>
              <a:rPr lang="ru-RU" sz="2800" dirty="0" smtClean="0"/>
              <a:t>занятия: </a:t>
            </a:r>
          </a:p>
          <a:p>
            <a:r>
              <a:rPr lang="ru-RU" sz="2800" dirty="0" smtClean="0"/>
              <a:t>Тимофеева Наталия Евгеньевна,</a:t>
            </a:r>
          </a:p>
          <a:p>
            <a:r>
              <a:rPr lang="ru-RU" sz="2800" dirty="0" smtClean="0"/>
              <a:t>Муниципальное бюджетное учреждение дополнительного образования «Станция юных техников»</a:t>
            </a:r>
            <a:endParaRPr lang="ru-RU" sz="2800" dirty="0"/>
          </a:p>
          <a:p>
            <a:endParaRPr lang="ru-RU" sz="28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2925" y="257175"/>
            <a:ext cx="908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dirty="0" smtClean="0"/>
              <a:t> «Станция юных техников»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158" t="44922" r="39056" b="32031"/>
          <a:stretch>
            <a:fillRect/>
          </a:stretch>
        </p:blipFill>
        <p:spPr bwMode="auto">
          <a:xfrm>
            <a:off x="2586037" y="2718894"/>
            <a:ext cx="5886450" cy="20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00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СМОТРИТЕ ИНСТРУКЦИИ ПО СБОРКЕ"/>
          <p:cNvPicPr>
            <a:picLocks noGrp="1"/>
          </p:cNvPicPr>
          <p:nvPr>
            <p:ph idx="1"/>
          </p:nvPr>
        </p:nvPicPr>
        <p:blipFill>
          <a:blip r:embed="rId2" cstate="print"/>
          <a:srcRect l="28947" t="19149" r="31908" b="19149"/>
          <a:stretch>
            <a:fillRect/>
          </a:stretch>
        </p:blipFill>
        <p:spPr bwMode="auto">
          <a:xfrm>
            <a:off x="3249084" y="914400"/>
            <a:ext cx="4251854" cy="516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97" y="2071688"/>
            <a:ext cx="6237035" cy="13255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92185">
            <a:off x="407170" y="456929"/>
            <a:ext cx="3551156" cy="3487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66623">
            <a:off x="9414982" y="4474555"/>
            <a:ext cx="2302855" cy="226140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3" r="5115"/>
          <a:stretch/>
        </p:blipFill>
        <p:spPr bwMode="auto">
          <a:xfrm>
            <a:off x="251665" y="72107"/>
            <a:ext cx="851338" cy="67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53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овые_МультФильмы_-_Фиксики_-_Будильн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8613" y="135729"/>
            <a:ext cx="11615737" cy="653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2" y="785813"/>
            <a:ext cx="4800600" cy="229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1259" y="2940188"/>
            <a:ext cx="3649865" cy="29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53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46031" y="1700213"/>
            <a:ext cx="9572024" cy="4020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6031" y="744688"/>
            <a:ext cx="8573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sus\Desktop\лего\8-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1" y="423316"/>
            <a:ext cx="5338763" cy="329387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3887" y="3171825"/>
            <a:ext cx="4795362" cy="33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41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03" y="243840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515778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FontTx/>
              <a:buChar char="-"/>
            </a:pPr>
            <a:endParaRPr lang="ru-RU" sz="20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91008" y="1900239"/>
            <a:ext cx="5645003" cy="301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74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07962" y="777786"/>
            <a:ext cx="10592973" cy="81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6030" y="72107"/>
            <a:ext cx="10945969" cy="1999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065088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2" y="261937"/>
            <a:ext cx="48958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030" y="3620593"/>
            <a:ext cx="4500405" cy="302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447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314325"/>
            <a:ext cx="4800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91985" y="2560638"/>
            <a:ext cx="719731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205" y="1066800"/>
            <a:ext cx="5848220" cy="39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le-www-live-s.legocdn.com/sc/media/lessons/sm/images/merry-go-round-connect-c103438bb060855da722994023e1b332.png?fit=inside|1976:132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190" y="842963"/>
            <a:ext cx="7260750" cy="494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9698" y="6086475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hlinkClick r:id="rId3"/>
              </a:rPr>
              <a:t>Физкультминутка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6946</TotalTime>
  <Words>33</Words>
  <Application>Microsoft Office PowerPoint</Application>
  <PresentationFormat>Произвольный</PresentationFormat>
  <Paragraphs>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«Зубчатые колеса»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asus</cp:lastModifiedBy>
  <cp:revision>198</cp:revision>
  <dcterms:created xsi:type="dcterms:W3CDTF">2019-11-25T10:41:28Z</dcterms:created>
  <dcterms:modified xsi:type="dcterms:W3CDTF">2020-10-08T13:00:46Z</dcterms:modified>
</cp:coreProperties>
</file>