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7ED6-565C-49A6-BFD6-C45512527926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B8BE-D831-4C20-9418-85315F880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7ED6-565C-49A6-BFD6-C45512527926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B8BE-D831-4C20-9418-85315F880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7ED6-565C-49A6-BFD6-C45512527926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B8BE-D831-4C20-9418-85315F880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7ED6-565C-49A6-BFD6-C45512527926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B8BE-D831-4C20-9418-85315F880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7ED6-565C-49A6-BFD6-C45512527926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B8BE-D831-4C20-9418-85315F880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7ED6-565C-49A6-BFD6-C45512527926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B8BE-D831-4C20-9418-85315F880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7ED6-565C-49A6-BFD6-C45512527926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B8BE-D831-4C20-9418-85315F880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7ED6-565C-49A6-BFD6-C45512527926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B8BE-D831-4C20-9418-85315F880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7ED6-565C-49A6-BFD6-C45512527926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B8BE-D831-4C20-9418-85315F880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7ED6-565C-49A6-BFD6-C45512527926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B8BE-D831-4C20-9418-85315F880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7ED6-565C-49A6-BFD6-C45512527926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53B8BE-D831-4C20-9418-85315F880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577ED6-565C-49A6-BFD6-C45512527926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53B8BE-D831-4C20-9418-85315F8801A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42938" y="857250"/>
            <a:ext cx="807243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4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ТРЕНАЖЁР ПО ТЕМЕ: ПРОПОРЦИОНАЛЬНЫЕ ОТРЕЗКИ В ПРЯМОУГОЛЬНОМ ТРЕУГОЛЬНИКЕ</a:t>
            </a:r>
            <a:endParaRPr lang="ru-RU" sz="40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43" name="Рисунок 2" descr="3c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643314"/>
            <a:ext cx="292893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57375" y="5786438"/>
            <a:ext cx="602421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учитель математики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МБОУ  </a:t>
            </a:r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«Новолядинская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СОШ»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Шпилёва  Елена  Витальевна</a:t>
            </a:r>
          </a:p>
        </p:txBody>
      </p:sp>
      <p:sp>
        <p:nvSpPr>
          <p:cNvPr id="10245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684212" cy="5492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9954" y="366690"/>
            <a:ext cx="2607124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00B050"/>
                </a:solidFill>
              </a:rPr>
              <a:t>ВЕРНО ЛИ, ЧТО</a:t>
            </a:r>
          </a:p>
        </p:txBody>
      </p:sp>
      <p:grpSp>
        <p:nvGrpSpPr>
          <p:cNvPr id="3" name="Группа 13"/>
          <p:cNvGrpSpPr>
            <a:grpSpLocks/>
          </p:cNvGrpSpPr>
          <p:nvPr/>
        </p:nvGrpSpPr>
        <p:grpSpPr bwMode="auto">
          <a:xfrm>
            <a:off x="3071813" y="1071563"/>
            <a:ext cx="3500437" cy="2770187"/>
            <a:chOff x="3071813" y="1071563"/>
            <a:chExt cx="3500437" cy="2770187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rot="7648333">
              <a:off x="3758406" y="1377157"/>
              <a:ext cx="2143125" cy="2786062"/>
            </a:xfrm>
            <a:prstGeom prst="rtTriangle">
              <a:avLst/>
            </a:prstGeom>
            <a:solidFill>
              <a:srgbClr val="CCFFFF"/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grpSp>
          <p:nvGrpSpPr>
            <p:cNvPr id="4" name="Группа 33"/>
            <p:cNvGrpSpPr>
              <a:grpSpLocks/>
            </p:cNvGrpSpPr>
            <p:nvPr/>
          </p:nvGrpSpPr>
          <p:grpSpPr bwMode="auto">
            <a:xfrm>
              <a:off x="3071810" y="1071565"/>
              <a:ext cx="3500434" cy="2471737"/>
              <a:chOff x="2571736" y="2001034"/>
              <a:chExt cx="3500462" cy="2471018"/>
            </a:xfrm>
          </p:grpSpPr>
          <p:sp>
            <p:nvSpPr>
              <p:cNvPr id="17" name="Прямоугольник 16"/>
              <p:cNvSpPr/>
              <p:nvPr/>
            </p:nvSpPr>
            <p:spPr>
              <a:xfrm rot="18411400">
                <a:off x="3757651" y="2058129"/>
                <a:ext cx="271384" cy="242889"/>
              </a:xfrm>
              <a:prstGeom prst="rect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>
                <a:off x="3000624" y="2856445"/>
                <a:ext cx="1714001" cy="3175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Прямоугольник 18"/>
              <p:cNvSpPr/>
              <p:nvPr/>
            </p:nvSpPr>
            <p:spPr>
              <a:xfrm>
                <a:off x="3857624" y="3572200"/>
                <a:ext cx="142876" cy="1428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455" name="TextBox 11"/>
              <p:cNvSpPr txBox="1">
                <a:spLocks noChangeArrowheads="1"/>
              </p:cNvSpPr>
              <p:nvPr/>
            </p:nvSpPr>
            <p:spPr bwMode="auto">
              <a:xfrm>
                <a:off x="3143240" y="3357562"/>
                <a:ext cx="42672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 b="1">
                    <a:solidFill>
                      <a:srgbClr val="0000FF"/>
                    </a:solidFill>
                  </a:rPr>
                  <a:t>а</a:t>
                </a:r>
                <a:r>
                  <a:rPr lang="en-US" sz="1400" b="1">
                    <a:solidFill>
                      <a:srgbClr val="0000FF"/>
                    </a:solidFill>
                  </a:rPr>
                  <a:t>c</a:t>
                </a:r>
                <a:endParaRPr lang="ru-RU" sz="20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13456" name="TextBox 13"/>
              <p:cNvSpPr txBox="1">
                <a:spLocks noChangeArrowheads="1"/>
              </p:cNvSpPr>
              <p:nvPr/>
            </p:nvSpPr>
            <p:spPr bwMode="auto">
              <a:xfrm>
                <a:off x="4429124" y="3357562"/>
                <a:ext cx="44114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</a:rPr>
                  <a:t>b</a:t>
                </a:r>
                <a:r>
                  <a:rPr lang="en-US" sz="1400" b="1">
                    <a:solidFill>
                      <a:srgbClr val="0000FF"/>
                    </a:solidFill>
                  </a:rPr>
                  <a:t>c</a:t>
                </a:r>
                <a:endParaRPr lang="ru-RU" sz="20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13457" name="TextBox 14"/>
              <p:cNvSpPr txBox="1">
                <a:spLocks noChangeArrowheads="1"/>
              </p:cNvSpPr>
              <p:nvPr/>
            </p:nvSpPr>
            <p:spPr bwMode="auto">
              <a:xfrm>
                <a:off x="2928926" y="2500306"/>
                <a:ext cx="38434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000" b="1">
                    <a:solidFill>
                      <a:srgbClr val="0000FF"/>
                    </a:solidFill>
                  </a:rPr>
                  <a:t>а</a:t>
                </a:r>
              </a:p>
            </p:txBody>
          </p:sp>
          <p:sp>
            <p:nvSpPr>
              <p:cNvPr id="13458" name="TextBox 15"/>
              <p:cNvSpPr txBox="1">
                <a:spLocks noChangeArrowheads="1"/>
              </p:cNvSpPr>
              <p:nvPr/>
            </p:nvSpPr>
            <p:spPr bwMode="auto">
              <a:xfrm>
                <a:off x="4929190" y="2571744"/>
                <a:ext cx="34176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</a:rPr>
                  <a:t>b</a:t>
                </a:r>
                <a:endParaRPr lang="ru-RU" sz="20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13459" name="TextBox 16"/>
              <p:cNvSpPr txBox="1">
                <a:spLocks noChangeArrowheads="1"/>
              </p:cNvSpPr>
              <p:nvPr/>
            </p:nvSpPr>
            <p:spPr bwMode="auto">
              <a:xfrm>
                <a:off x="3857620" y="2857496"/>
                <a:ext cx="34176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</a:rPr>
                  <a:t>h</a:t>
                </a:r>
                <a:endParaRPr lang="ru-RU" sz="20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5" name="Правая фигурная скобка 24"/>
              <p:cNvSpPr/>
              <p:nvPr/>
            </p:nvSpPr>
            <p:spPr>
              <a:xfrm rot="5400000">
                <a:off x="4143430" y="2214759"/>
                <a:ext cx="357084" cy="3500465"/>
              </a:xfrm>
              <a:prstGeom prst="rightBrace">
                <a:avLst/>
              </a:prstGeom>
              <a:ln w="381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461" name="TextBox 18"/>
              <p:cNvSpPr txBox="1">
                <a:spLocks noChangeArrowheads="1"/>
              </p:cNvSpPr>
              <p:nvPr/>
            </p:nvSpPr>
            <p:spPr bwMode="auto">
              <a:xfrm>
                <a:off x="4143372" y="4071942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</a:rPr>
                  <a:t>c</a:t>
                </a:r>
                <a:endParaRPr lang="ru-RU" sz="2000" b="1">
                  <a:solidFill>
                    <a:srgbClr val="0000FF"/>
                  </a:solidFill>
                </a:endParaRPr>
              </a:p>
            </p:txBody>
          </p:sp>
        </p:grpSp>
      </p:grpSp>
      <p:pic>
        <p:nvPicPr>
          <p:cNvPr id="27" name="Рисунок 70" descr="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714750"/>
            <a:ext cx="2447925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Рисунок 68" descr="C:\Documents and Settings\йцу\Мои документы\Мои рисунки\картинки\Анимации\Люди\AG00317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428625"/>
            <a:ext cx="804862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Овал 29"/>
          <p:cNvSpPr/>
          <p:nvPr/>
        </p:nvSpPr>
        <p:spPr bwMode="auto">
          <a:xfrm>
            <a:off x="542925" y="965200"/>
            <a:ext cx="900113" cy="45243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да</a:t>
            </a:r>
          </a:p>
        </p:txBody>
      </p:sp>
      <p:grpSp>
        <p:nvGrpSpPr>
          <p:cNvPr id="5" name="Группа 34"/>
          <p:cNvGrpSpPr>
            <a:grpSpLocks/>
          </p:cNvGrpSpPr>
          <p:nvPr/>
        </p:nvGrpSpPr>
        <p:grpSpPr bwMode="auto">
          <a:xfrm>
            <a:off x="477838" y="500063"/>
            <a:ext cx="2185987" cy="523875"/>
            <a:chOff x="357158" y="1000108"/>
            <a:chExt cx="2428892" cy="562097"/>
          </a:xfrm>
        </p:grpSpPr>
        <p:sp>
          <p:nvSpPr>
            <p:cNvPr id="33" name="TextBox 32"/>
            <p:cNvSpPr txBox="1"/>
            <p:nvPr/>
          </p:nvSpPr>
          <p:spPr>
            <a:xfrm flipH="1">
              <a:off x="428593" y="1071546"/>
              <a:ext cx="2357455" cy="46166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ru-RU" sz="2400" b="1" i="1" dirty="0">
                <a:solidFill>
                  <a:srgbClr val="00B050"/>
                </a:solidFill>
              </a:endParaRPr>
            </a:p>
          </p:txBody>
        </p:sp>
        <p:sp>
          <p:nvSpPr>
            <p:cNvPr id="13449" name="Прямоугольник 22"/>
            <p:cNvSpPr>
              <a:spLocks noChangeArrowheads="1"/>
            </p:cNvSpPr>
            <p:nvPr/>
          </p:nvSpPr>
          <p:spPr bwMode="auto">
            <a:xfrm>
              <a:off x="357158" y="1000108"/>
              <a:ext cx="2428892" cy="562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rgbClr val="0000FF"/>
                  </a:solidFill>
                </a:rPr>
                <a:t>h</a:t>
              </a:r>
              <a:r>
                <a:rPr lang="ru-RU" sz="2800" b="1" baseline="30000">
                  <a:solidFill>
                    <a:srgbClr val="0000FF"/>
                  </a:solidFill>
                </a:rPr>
                <a:t>2</a:t>
              </a:r>
              <a:r>
                <a:rPr lang="ru-RU" sz="2800" b="1">
                  <a:solidFill>
                    <a:srgbClr val="0000FF"/>
                  </a:solidFill>
                </a:rPr>
                <a:t> </a:t>
              </a:r>
              <a:r>
                <a:rPr lang="en-US" sz="2800" b="1">
                  <a:solidFill>
                    <a:srgbClr val="0000FF"/>
                  </a:solidFill>
                </a:rPr>
                <a:t>=</a:t>
              </a:r>
              <a:r>
                <a:rPr lang="ru-RU" sz="2800" b="1">
                  <a:solidFill>
                    <a:srgbClr val="0000FF"/>
                  </a:solidFill>
                </a:rPr>
                <a:t> а</a:t>
              </a:r>
              <a:r>
                <a:rPr lang="ru-RU" sz="2800" b="1" baseline="-25000">
                  <a:solidFill>
                    <a:srgbClr val="0000FF"/>
                  </a:solidFill>
                </a:rPr>
                <a:t>с</a:t>
              </a:r>
              <a:r>
                <a:rPr lang="ru-RU" sz="2800" b="1">
                  <a:solidFill>
                    <a:srgbClr val="0000FF"/>
                  </a:solidFill>
                </a:rPr>
                <a:t>∙ </a:t>
              </a:r>
              <a:r>
                <a:rPr lang="en-US" sz="2800" b="1">
                  <a:solidFill>
                    <a:srgbClr val="0000FF"/>
                  </a:solidFill>
                </a:rPr>
                <a:t>b</a:t>
              </a:r>
              <a:r>
                <a:rPr lang="ru-RU" sz="2800" b="1" baseline="-25000">
                  <a:solidFill>
                    <a:srgbClr val="0000FF"/>
                  </a:solidFill>
                </a:rPr>
                <a:t>с</a:t>
              </a:r>
            </a:p>
          </p:txBody>
        </p:sp>
      </p:grpSp>
      <p:sp>
        <p:nvSpPr>
          <p:cNvPr id="32" name="Овал 31"/>
          <p:cNvSpPr/>
          <p:nvPr/>
        </p:nvSpPr>
        <p:spPr bwMode="auto">
          <a:xfrm>
            <a:off x="1571625" y="965200"/>
            <a:ext cx="900113" cy="45243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нет</a:t>
            </a:r>
          </a:p>
        </p:txBody>
      </p:sp>
      <p:sp>
        <p:nvSpPr>
          <p:cNvPr id="36" name="TextBox 35"/>
          <p:cNvSpPr txBox="1"/>
          <p:nvPr/>
        </p:nvSpPr>
        <p:spPr bwMode="auto">
          <a:xfrm>
            <a:off x="428596" y="1500174"/>
            <a:ext cx="234638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FF"/>
                </a:solidFill>
              </a:rPr>
              <a:t>a</a:t>
            </a:r>
            <a:r>
              <a:rPr lang="ru-RU" sz="2800" b="1" baseline="30000" dirty="0">
                <a:solidFill>
                  <a:srgbClr val="0000FF"/>
                </a:solidFill>
              </a:rPr>
              <a:t>2</a:t>
            </a:r>
            <a:r>
              <a:rPr lang="ru-RU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=</a:t>
            </a:r>
            <a:r>
              <a:rPr lang="ru-RU" sz="2800" b="1" dirty="0">
                <a:solidFill>
                  <a:srgbClr val="0000FF"/>
                </a:solidFill>
              </a:rPr>
              <a:t> а</a:t>
            </a:r>
            <a:r>
              <a:rPr lang="ru-RU" sz="2800" b="1" baseline="-25000" dirty="0">
                <a:solidFill>
                  <a:srgbClr val="0000FF"/>
                </a:solidFill>
              </a:rPr>
              <a:t>с</a:t>
            </a:r>
            <a:r>
              <a:rPr lang="ru-RU" sz="2800" b="1" dirty="0">
                <a:solidFill>
                  <a:srgbClr val="0000FF"/>
                </a:solidFill>
              </a:rPr>
              <a:t>∙ </a:t>
            </a:r>
            <a:r>
              <a:rPr lang="en-US" sz="2800" b="1" dirty="0">
                <a:solidFill>
                  <a:srgbClr val="0000FF"/>
                </a:solidFill>
              </a:rPr>
              <a:t>c</a:t>
            </a:r>
            <a:endParaRPr lang="ru-RU" sz="2800" b="1" baseline="-25000" dirty="0">
              <a:solidFill>
                <a:srgbClr val="0000FF"/>
              </a:solidFill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542925" y="1962150"/>
            <a:ext cx="900113" cy="45243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да</a:t>
            </a:r>
          </a:p>
        </p:txBody>
      </p:sp>
      <p:sp>
        <p:nvSpPr>
          <p:cNvPr id="38" name="Овал 37"/>
          <p:cNvSpPr/>
          <p:nvPr/>
        </p:nvSpPr>
        <p:spPr bwMode="auto">
          <a:xfrm>
            <a:off x="1635125" y="1962150"/>
            <a:ext cx="965200" cy="45243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нет</a:t>
            </a:r>
          </a:p>
        </p:txBody>
      </p:sp>
      <p:sp>
        <p:nvSpPr>
          <p:cNvPr id="40" name="TextBox 39"/>
          <p:cNvSpPr txBox="1"/>
          <p:nvPr/>
        </p:nvSpPr>
        <p:spPr bwMode="auto">
          <a:xfrm>
            <a:off x="350044" y="2428475"/>
            <a:ext cx="2346384" cy="4297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41" name="Овал 40"/>
          <p:cNvSpPr/>
          <p:nvPr/>
        </p:nvSpPr>
        <p:spPr bwMode="auto">
          <a:xfrm>
            <a:off x="542925" y="2894013"/>
            <a:ext cx="900113" cy="4524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да</a:t>
            </a:r>
          </a:p>
        </p:txBody>
      </p:sp>
      <p:sp>
        <p:nvSpPr>
          <p:cNvPr id="42" name="Овал 41"/>
          <p:cNvSpPr/>
          <p:nvPr/>
        </p:nvSpPr>
        <p:spPr bwMode="auto">
          <a:xfrm>
            <a:off x="1700213" y="2894013"/>
            <a:ext cx="900112" cy="4524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нет</a:t>
            </a:r>
          </a:p>
        </p:txBody>
      </p:sp>
      <p:sp>
        <p:nvSpPr>
          <p:cNvPr id="43" name="Прямоугольник 37"/>
          <p:cNvSpPr>
            <a:spLocks noChangeArrowheads="1"/>
          </p:cNvSpPr>
          <p:nvPr/>
        </p:nvSpPr>
        <p:spPr bwMode="auto">
          <a:xfrm rot="10800000" flipV="1">
            <a:off x="285750" y="234315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</a:rPr>
              <a:t>с </a:t>
            </a:r>
            <a:r>
              <a:rPr lang="en-US" sz="2800" b="1">
                <a:solidFill>
                  <a:srgbClr val="0000FF"/>
                </a:solidFill>
              </a:rPr>
              <a:t>=</a:t>
            </a:r>
            <a:r>
              <a:rPr lang="ru-RU" sz="28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a </a:t>
            </a:r>
            <a:r>
              <a:rPr lang="en-US" sz="2800" b="1" baseline="30000">
                <a:solidFill>
                  <a:srgbClr val="0000FF"/>
                </a:solidFill>
              </a:rPr>
              <a:t> </a:t>
            </a:r>
            <a:r>
              <a:rPr lang="ru-RU" sz="2800" b="1">
                <a:solidFill>
                  <a:srgbClr val="0000FF"/>
                </a:solidFill>
              </a:rPr>
              <a:t>: а</a:t>
            </a:r>
            <a:r>
              <a:rPr lang="ru-RU" sz="2800" b="1" baseline="-25000">
                <a:solidFill>
                  <a:srgbClr val="0000FF"/>
                </a:solidFill>
              </a:rPr>
              <a:t>с</a:t>
            </a:r>
            <a:r>
              <a:rPr lang="ru-RU" sz="2800" b="1">
                <a:solidFill>
                  <a:srgbClr val="0000FF"/>
                </a:solidFill>
              </a:rPr>
              <a:t> </a:t>
            </a:r>
            <a:endParaRPr lang="ru-RU" sz="2800" b="1" baseline="-2500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414337" y="3425930"/>
            <a:ext cx="2346384" cy="4297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 dirty="0">
              <a:solidFill>
                <a:srgbClr val="00B050"/>
              </a:solidFill>
            </a:endParaRPr>
          </a:p>
        </p:txBody>
      </p:sp>
      <p:grpSp>
        <p:nvGrpSpPr>
          <p:cNvPr id="6" name="Группа 42"/>
          <p:cNvGrpSpPr>
            <a:grpSpLocks/>
          </p:cNvGrpSpPr>
          <p:nvPr/>
        </p:nvGrpSpPr>
        <p:grpSpPr bwMode="auto">
          <a:xfrm>
            <a:off x="606425" y="3359150"/>
            <a:ext cx="1862138" cy="523875"/>
            <a:chOff x="642910" y="4786322"/>
            <a:chExt cx="2067822" cy="562098"/>
          </a:xfrm>
        </p:grpSpPr>
        <p:sp>
          <p:nvSpPr>
            <p:cNvPr id="13444" name="Прямоугольник 40"/>
            <p:cNvSpPr>
              <a:spLocks noChangeArrowheads="1"/>
            </p:cNvSpPr>
            <p:nvPr/>
          </p:nvSpPr>
          <p:spPr bwMode="auto">
            <a:xfrm>
              <a:off x="642910" y="4786322"/>
              <a:ext cx="1428760" cy="562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</a:rPr>
                <a:t>b</a:t>
              </a:r>
              <a:r>
                <a:rPr lang="ru-RU" sz="2800" b="1" baseline="30000">
                  <a:solidFill>
                    <a:srgbClr val="0000FF"/>
                  </a:solidFill>
                </a:rPr>
                <a:t>2</a:t>
              </a:r>
              <a:r>
                <a:rPr lang="en-US" sz="2800" b="1" baseline="30000">
                  <a:solidFill>
                    <a:srgbClr val="0000FF"/>
                  </a:solidFill>
                </a:rPr>
                <a:t>      </a:t>
              </a:r>
              <a:endParaRPr lang="ru-RU" sz="2800" b="1"/>
            </a:p>
          </p:txBody>
        </p:sp>
        <p:sp>
          <p:nvSpPr>
            <p:cNvPr id="13445" name="Прямоугольник 41"/>
            <p:cNvSpPr>
              <a:spLocks noChangeArrowheads="1"/>
            </p:cNvSpPr>
            <p:nvPr/>
          </p:nvSpPr>
          <p:spPr bwMode="auto">
            <a:xfrm>
              <a:off x="1142976" y="4786323"/>
              <a:ext cx="1567756" cy="562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rgbClr val="0000FF"/>
                  </a:solidFill>
                </a:rPr>
                <a:t>=</a:t>
              </a:r>
              <a:r>
                <a:rPr lang="ru-RU" sz="2800" b="1">
                  <a:solidFill>
                    <a:srgbClr val="0000FF"/>
                  </a:solidFill>
                </a:rPr>
                <a:t> </a:t>
              </a:r>
              <a:r>
                <a:rPr lang="en-US" sz="2800" b="1">
                  <a:solidFill>
                    <a:srgbClr val="0000FF"/>
                  </a:solidFill>
                </a:rPr>
                <a:t>b</a:t>
              </a:r>
              <a:r>
                <a:rPr lang="ru-RU" sz="2800" b="1" baseline="-25000">
                  <a:solidFill>
                    <a:srgbClr val="0000FF"/>
                  </a:solidFill>
                </a:rPr>
                <a:t>с</a:t>
              </a:r>
              <a:r>
                <a:rPr lang="en-US" sz="2800" b="1" baseline="30000">
                  <a:solidFill>
                    <a:srgbClr val="0000FF"/>
                  </a:solidFill>
                </a:rPr>
                <a:t> </a:t>
              </a:r>
              <a:r>
                <a:rPr lang="ru-RU" sz="2800" b="1">
                  <a:solidFill>
                    <a:srgbClr val="0000FF"/>
                  </a:solidFill>
                </a:rPr>
                <a:t>∙</a:t>
              </a:r>
              <a:r>
                <a:rPr lang="en-US" sz="2800" b="1">
                  <a:solidFill>
                    <a:srgbClr val="0000FF"/>
                  </a:solidFill>
                </a:rPr>
                <a:t> c</a:t>
              </a:r>
              <a:r>
                <a:rPr lang="ru-RU" sz="2800" b="1">
                  <a:solidFill>
                    <a:srgbClr val="0000FF"/>
                  </a:solidFill>
                </a:rPr>
                <a:t> </a:t>
              </a:r>
              <a:endParaRPr lang="ru-RU" sz="2800" b="1" baseline="-25000">
                <a:solidFill>
                  <a:srgbClr val="0000FF"/>
                </a:solidFill>
              </a:endParaRPr>
            </a:p>
          </p:txBody>
        </p:sp>
      </p:grpSp>
      <p:sp>
        <p:nvSpPr>
          <p:cNvPr id="47" name="Овал 46"/>
          <p:cNvSpPr/>
          <p:nvPr/>
        </p:nvSpPr>
        <p:spPr bwMode="auto">
          <a:xfrm>
            <a:off x="542925" y="3824288"/>
            <a:ext cx="900113" cy="4524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да</a:t>
            </a:r>
          </a:p>
        </p:txBody>
      </p:sp>
      <p:sp>
        <p:nvSpPr>
          <p:cNvPr id="48" name="Овал 47"/>
          <p:cNvSpPr/>
          <p:nvPr/>
        </p:nvSpPr>
        <p:spPr bwMode="auto">
          <a:xfrm>
            <a:off x="1635125" y="3824288"/>
            <a:ext cx="900113" cy="4524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нет</a:t>
            </a:r>
          </a:p>
        </p:txBody>
      </p:sp>
      <p:sp>
        <p:nvSpPr>
          <p:cNvPr id="52" name="TextBox 51"/>
          <p:cNvSpPr txBox="1"/>
          <p:nvPr/>
        </p:nvSpPr>
        <p:spPr bwMode="auto">
          <a:xfrm>
            <a:off x="414337" y="4356887"/>
            <a:ext cx="2346384" cy="4297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53" name="Овал 52"/>
          <p:cNvSpPr/>
          <p:nvPr/>
        </p:nvSpPr>
        <p:spPr bwMode="auto">
          <a:xfrm>
            <a:off x="542925" y="4756150"/>
            <a:ext cx="900113" cy="4508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да</a:t>
            </a:r>
          </a:p>
        </p:txBody>
      </p:sp>
      <p:sp>
        <p:nvSpPr>
          <p:cNvPr id="54" name="Овал 53"/>
          <p:cNvSpPr/>
          <p:nvPr/>
        </p:nvSpPr>
        <p:spPr bwMode="auto">
          <a:xfrm>
            <a:off x="1700213" y="4756150"/>
            <a:ext cx="900112" cy="4508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нет</a:t>
            </a:r>
          </a:p>
        </p:txBody>
      </p:sp>
      <p:sp>
        <p:nvSpPr>
          <p:cNvPr id="55" name="Прямоугольник 67"/>
          <p:cNvSpPr>
            <a:spLocks noChangeArrowheads="1"/>
          </p:cNvSpPr>
          <p:nvPr/>
        </p:nvSpPr>
        <p:spPr bwMode="auto">
          <a:xfrm rot="10800000" flipV="1">
            <a:off x="428625" y="4286250"/>
            <a:ext cx="22463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</a:rPr>
              <a:t>b</a:t>
            </a:r>
            <a:r>
              <a:rPr lang="ru-RU" sz="3200" b="1" baseline="-25000">
                <a:solidFill>
                  <a:srgbClr val="0000FF"/>
                </a:solidFill>
              </a:rPr>
              <a:t>с</a:t>
            </a:r>
            <a:r>
              <a:rPr lang="ru-RU" sz="2000" b="1" baseline="-25000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= b</a:t>
            </a:r>
            <a:r>
              <a:rPr lang="ru-RU" sz="2400" b="1" baseline="30000">
                <a:solidFill>
                  <a:srgbClr val="0000FF"/>
                </a:solidFill>
              </a:rPr>
              <a:t>2</a:t>
            </a:r>
            <a:r>
              <a:rPr lang="en-US" sz="2400" b="1" baseline="30000">
                <a:solidFill>
                  <a:srgbClr val="0000FF"/>
                </a:solidFill>
              </a:rPr>
              <a:t> </a:t>
            </a:r>
            <a:r>
              <a:rPr lang="ru-RU" sz="2400" b="1">
                <a:solidFill>
                  <a:srgbClr val="0000FF"/>
                </a:solidFill>
              </a:rPr>
              <a:t> </a:t>
            </a:r>
            <a:r>
              <a:rPr lang="ru-RU" sz="2800" b="1">
                <a:solidFill>
                  <a:srgbClr val="0000FF"/>
                </a:solidFill>
              </a:rPr>
              <a:t>: с</a:t>
            </a:r>
            <a:endParaRPr lang="ru-RU" sz="2800" baseline="-25000">
              <a:solidFill>
                <a:srgbClr val="0000FF"/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542925" y="5619750"/>
            <a:ext cx="963613" cy="45243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да</a:t>
            </a:r>
          </a:p>
        </p:txBody>
      </p:sp>
      <p:sp>
        <p:nvSpPr>
          <p:cNvPr id="58" name="TextBox 57"/>
          <p:cNvSpPr txBox="1"/>
          <p:nvPr/>
        </p:nvSpPr>
        <p:spPr bwMode="auto">
          <a:xfrm>
            <a:off x="350044" y="5221348"/>
            <a:ext cx="2346384" cy="4297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59" name="TextBox 60"/>
          <p:cNvSpPr txBox="1">
            <a:spLocks noChangeArrowheads="1"/>
          </p:cNvSpPr>
          <p:nvPr/>
        </p:nvSpPr>
        <p:spPr bwMode="auto">
          <a:xfrm>
            <a:off x="285750" y="5154613"/>
            <a:ext cx="2349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с=</a:t>
            </a:r>
            <a:r>
              <a:rPr lang="ru-RU" sz="2000" b="1">
                <a:solidFill>
                  <a:srgbClr val="0000FF"/>
                </a:solidFill>
              </a:rPr>
              <a:t>16</a:t>
            </a:r>
            <a:r>
              <a:rPr lang="ru-RU" sz="2400" b="1">
                <a:solidFill>
                  <a:srgbClr val="0000FF"/>
                </a:solidFill>
              </a:rPr>
              <a:t>;</a:t>
            </a:r>
            <a:r>
              <a:rPr lang="en-US" sz="2400" b="1">
                <a:solidFill>
                  <a:srgbClr val="0000FF"/>
                </a:solidFill>
              </a:rPr>
              <a:t>b</a:t>
            </a:r>
            <a:r>
              <a:rPr lang="en-US" b="1">
                <a:solidFill>
                  <a:srgbClr val="0000FF"/>
                </a:solidFill>
              </a:rPr>
              <a:t>c</a:t>
            </a:r>
            <a:r>
              <a:rPr lang="en-US" sz="2000" b="1">
                <a:solidFill>
                  <a:srgbClr val="0000FF"/>
                </a:solidFill>
              </a:rPr>
              <a:t>= 4</a:t>
            </a:r>
            <a:r>
              <a:rPr lang="ru-RU" sz="2000" b="1">
                <a:solidFill>
                  <a:srgbClr val="0000FF"/>
                </a:solidFill>
              </a:rPr>
              <a:t>;</a:t>
            </a:r>
            <a:r>
              <a:rPr lang="en-US" sz="2000" b="1">
                <a:solidFill>
                  <a:srgbClr val="0000FF"/>
                </a:solidFill>
              </a:rPr>
              <a:t>b</a:t>
            </a:r>
            <a:r>
              <a:rPr lang="ru-RU" sz="2000" b="1">
                <a:solidFill>
                  <a:srgbClr val="0000FF"/>
                </a:solidFill>
              </a:rPr>
              <a:t> =64</a:t>
            </a:r>
            <a:endParaRPr lang="ru-RU" sz="2400" b="1">
              <a:solidFill>
                <a:srgbClr val="0000FF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1635125" y="5619750"/>
            <a:ext cx="965200" cy="45243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нет</a:t>
            </a:r>
          </a:p>
        </p:txBody>
      </p:sp>
      <p:sp>
        <p:nvSpPr>
          <p:cNvPr id="62" name="Овал 61"/>
          <p:cNvSpPr/>
          <p:nvPr/>
        </p:nvSpPr>
        <p:spPr bwMode="auto">
          <a:xfrm>
            <a:off x="6780213" y="2894013"/>
            <a:ext cx="900112" cy="4524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да</a:t>
            </a:r>
          </a:p>
        </p:txBody>
      </p:sp>
      <p:grpSp>
        <p:nvGrpSpPr>
          <p:cNvPr id="7" name="Группа 34"/>
          <p:cNvGrpSpPr>
            <a:grpSpLocks/>
          </p:cNvGrpSpPr>
          <p:nvPr/>
        </p:nvGrpSpPr>
        <p:grpSpPr bwMode="auto">
          <a:xfrm>
            <a:off x="6715125" y="2428875"/>
            <a:ext cx="2185988" cy="496888"/>
            <a:chOff x="357158" y="1000108"/>
            <a:chExt cx="2428892" cy="533104"/>
          </a:xfrm>
        </p:grpSpPr>
        <p:sp>
          <p:nvSpPr>
            <p:cNvPr id="65" name="TextBox 64"/>
            <p:cNvSpPr txBox="1"/>
            <p:nvPr/>
          </p:nvSpPr>
          <p:spPr>
            <a:xfrm flipH="1">
              <a:off x="428593" y="1071547"/>
              <a:ext cx="2357454" cy="46166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ru-RU" sz="2400" b="1" i="1" dirty="0">
                <a:solidFill>
                  <a:srgbClr val="00B050"/>
                </a:solidFill>
              </a:endParaRPr>
            </a:p>
          </p:txBody>
        </p:sp>
        <p:sp>
          <p:nvSpPr>
            <p:cNvPr id="13443" name="Прямоугольник 22"/>
            <p:cNvSpPr>
              <a:spLocks noChangeArrowheads="1"/>
            </p:cNvSpPr>
            <p:nvPr/>
          </p:nvSpPr>
          <p:spPr bwMode="auto">
            <a:xfrm>
              <a:off x="357158" y="1000108"/>
              <a:ext cx="2428892" cy="429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>
                  <a:solidFill>
                    <a:srgbClr val="0000FF"/>
                  </a:solidFill>
                </a:rPr>
                <a:t>а</a:t>
              </a:r>
              <a:r>
                <a:rPr lang="ru-RU" sz="2000" b="1" baseline="-25000">
                  <a:solidFill>
                    <a:srgbClr val="0000FF"/>
                  </a:solidFill>
                </a:rPr>
                <a:t>с</a:t>
              </a:r>
              <a:r>
                <a:rPr lang="en-US" sz="2000" b="1">
                  <a:solidFill>
                    <a:srgbClr val="0000FF"/>
                  </a:solidFill>
                </a:rPr>
                <a:t>=9;b</a:t>
              </a:r>
              <a:r>
                <a:rPr lang="ru-RU" sz="2000" b="1" baseline="-25000">
                  <a:solidFill>
                    <a:srgbClr val="0000FF"/>
                  </a:solidFill>
                </a:rPr>
                <a:t>с</a:t>
              </a:r>
              <a:r>
                <a:rPr lang="en-US" sz="2000" b="1">
                  <a:solidFill>
                    <a:srgbClr val="0000FF"/>
                  </a:solidFill>
                </a:rPr>
                <a:t>=25;h=15</a:t>
              </a:r>
              <a:endParaRPr lang="ru-RU" sz="2000" b="1" baseline="-25000">
                <a:solidFill>
                  <a:srgbClr val="0000FF"/>
                </a:solidFill>
              </a:endParaRPr>
            </a:p>
          </p:txBody>
        </p:sp>
      </p:grpSp>
      <p:sp>
        <p:nvSpPr>
          <p:cNvPr id="64" name="Овал 63"/>
          <p:cNvSpPr/>
          <p:nvPr/>
        </p:nvSpPr>
        <p:spPr bwMode="auto">
          <a:xfrm>
            <a:off x="7808913" y="2894013"/>
            <a:ext cx="900112" cy="4524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нет</a:t>
            </a:r>
          </a:p>
        </p:txBody>
      </p:sp>
      <p:sp>
        <p:nvSpPr>
          <p:cNvPr id="68" name="Овал 67"/>
          <p:cNvSpPr/>
          <p:nvPr/>
        </p:nvSpPr>
        <p:spPr bwMode="auto">
          <a:xfrm>
            <a:off x="6780213" y="3822700"/>
            <a:ext cx="900112" cy="45243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да</a:t>
            </a:r>
          </a:p>
        </p:txBody>
      </p:sp>
      <p:grpSp>
        <p:nvGrpSpPr>
          <p:cNvPr id="8" name="Группа 34"/>
          <p:cNvGrpSpPr>
            <a:grpSpLocks/>
          </p:cNvGrpSpPr>
          <p:nvPr/>
        </p:nvGrpSpPr>
        <p:grpSpPr bwMode="auto">
          <a:xfrm>
            <a:off x="6715125" y="3357563"/>
            <a:ext cx="2185988" cy="496887"/>
            <a:chOff x="357158" y="1000107"/>
            <a:chExt cx="2428892" cy="533104"/>
          </a:xfrm>
        </p:grpSpPr>
        <p:sp>
          <p:nvSpPr>
            <p:cNvPr id="71" name="TextBox 70"/>
            <p:cNvSpPr txBox="1"/>
            <p:nvPr/>
          </p:nvSpPr>
          <p:spPr>
            <a:xfrm flipH="1">
              <a:off x="428593" y="1071546"/>
              <a:ext cx="2357455" cy="46166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ru-RU" sz="2400" b="1" i="1" dirty="0">
                <a:solidFill>
                  <a:srgbClr val="00B050"/>
                </a:solidFill>
              </a:endParaRPr>
            </a:p>
          </p:txBody>
        </p:sp>
        <p:sp>
          <p:nvSpPr>
            <p:cNvPr id="13439" name="Прямоугольник 22"/>
            <p:cNvSpPr>
              <a:spLocks noChangeArrowheads="1"/>
            </p:cNvSpPr>
            <p:nvPr/>
          </p:nvSpPr>
          <p:spPr bwMode="auto">
            <a:xfrm>
              <a:off x="357158" y="1000107"/>
              <a:ext cx="2428892" cy="429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</a:rPr>
                <a:t>b</a:t>
              </a:r>
              <a:r>
                <a:rPr lang="ru-RU" sz="2000" b="1" baseline="-25000">
                  <a:solidFill>
                    <a:srgbClr val="0000FF"/>
                  </a:solidFill>
                </a:rPr>
                <a:t>с</a:t>
              </a:r>
              <a:r>
                <a:rPr lang="en-US" sz="2000" b="1">
                  <a:solidFill>
                    <a:srgbClr val="0000FF"/>
                  </a:solidFill>
                </a:rPr>
                <a:t>=4;c=16;b=8</a:t>
              </a:r>
              <a:endParaRPr lang="ru-RU" sz="2000" b="1" baseline="-25000">
                <a:solidFill>
                  <a:srgbClr val="0000FF"/>
                </a:solidFill>
              </a:endParaRPr>
            </a:p>
          </p:txBody>
        </p:sp>
      </p:grpSp>
      <p:sp>
        <p:nvSpPr>
          <p:cNvPr id="70" name="Овал 69"/>
          <p:cNvSpPr/>
          <p:nvPr/>
        </p:nvSpPr>
        <p:spPr bwMode="auto">
          <a:xfrm>
            <a:off x="7808913" y="3822700"/>
            <a:ext cx="900112" cy="45243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нет</a:t>
            </a:r>
          </a:p>
        </p:txBody>
      </p:sp>
      <p:sp>
        <p:nvSpPr>
          <p:cNvPr id="74" name="Овал 73"/>
          <p:cNvSpPr/>
          <p:nvPr/>
        </p:nvSpPr>
        <p:spPr bwMode="auto">
          <a:xfrm>
            <a:off x="6780213" y="4751388"/>
            <a:ext cx="900112" cy="4524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да</a:t>
            </a:r>
          </a:p>
        </p:txBody>
      </p:sp>
      <p:grpSp>
        <p:nvGrpSpPr>
          <p:cNvPr id="9" name="Группа 34"/>
          <p:cNvGrpSpPr>
            <a:grpSpLocks/>
          </p:cNvGrpSpPr>
          <p:nvPr/>
        </p:nvGrpSpPr>
        <p:grpSpPr bwMode="auto">
          <a:xfrm>
            <a:off x="6715125" y="4286250"/>
            <a:ext cx="2185988" cy="523875"/>
            <a:chOff x="357158" y="1000108"/>
            <a:chExt cx="2428892" cy="562097"/>
          </a:xfrm>
        </p:grpSpPr>
        <p:sp>
          <p:nvSpPr>
            <p:cNvPr id="77" name="TextBox 76"/>
            <p:cNvSpPr txBox="1"/>
            <p:nvPr/>
          </p:nvSpPr>
          <p:spPr>
            <a:xfrm flipH="1">
              <a:off x="428593" y="1071546"/>
              <a:ext cx="2357455" cy="46166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ru-RU" sz="2400" b="1" i="1" dirty="0">
                <a:solidFill>
                  <a:srgbClr val="00B050"/>
                </a:solidFill>
              </a:endParaRPr>
            </a:p>
          </p:txBody>
        </p:sp>
        <p:sp>
          <p:nvSpPr>
            <p:cNvPr id="13435" name="Прямоугольник 22"/>
            <p:cNvSpPr>
              <a:spLocks noChangeArrowheads="1"/>
            </p:cNvSpPr>
            <p:nvPr/>
          </p:nvSpPr>
          <p:spPr bwMode="auto">
            <a:xfrm>
              <a:off x="357158" y="1000108"/>
              <a:ext cx="2428892" cy="562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rgbClr val="0000FF"/>
                  </a:solidFill>
                </a:rPr>
                <a:t>a</a:t>
              </a:r>
              <a:r>
                <a:rPr lang="ru-RU" sz="2800" b="1" baseline="30000">
                  <a:solidFill>
                    <a:srgbClr val="0000FF"/>
                  </a:solidFill>
                </a:rPr>
                <a:t>2</a:t>
              </a:r>
              <a:r>
                <a:rPr lang="ru-RU" sz="2800" b="1">
                  <a:solidFill>
                    <a:srgbClr val="0000FF"/>
                  </a:solidFill>
                </a:rPr>
                <a:t> </a:t>
              </a:r>
              <a:r>
                <a:rPr lang="en-US" sz="2800" b="1">
                  <a:solidFill>
                    <a:srgbClr val="0000FF"/>
                  </a:solidFill>
                </a:rPr>
                <a:t>=</a:t>
              </a:r>
              <a:r>
                <a:rPr lang="ru-RU" sz="2800" b="1">
                  <a:solidFill>
                    <a:srgbClr val="0000FF"/>
                  </a:solidFill>
                </a:rPr>
                <a:t> а</a:t>
              </a:r>
              <a:r>
                <a:rPr lang="ru-RU" sz="2800" b="1" baseline="-25000">
                  <a:solidFill>
                    <a:srgbClr val="0000FF"/>
                  </a:solidFill>
                </a:rPr>
                <a:t>с</a:t>
              </a:r>
              <a:r>
                <a:rPr lang="ru-RU" sz="2800" b="1">
                  <a:solidFill>
                    <a:srgbClr val="0000FF"/>
                  </a:solidFill>
                </a:rPr>
                <a:t> </a:t>
              </a:r>
              <a:r>
                <a:rPr lang="en-US" sz="2800" b="1">
                  <a:solidFill>
                    <a:srgbClr val="0000FF"/>
                  </a:solidFill>
                </a:rPr>
                <a:t>:c</a:t>
              </a:r>
              <a:endParaRPr lang="ru-RU" sz="2800" b="1" baseline="-25000">
                <a:solidFill>
                  <a:srgbClr val="0000FF"/>
                </a:solidFill>
              </a:endParaRPr>
            </a:p>
          </p:txBody>
        </p:sp>
      </p:grpSp>
      <p:sp>
        <p:nvSpPr>
          <p:cNvPr id="76" name="Овал 75"/>
          <p:cNvSpPr/>
          <p:nvPr/>
        </p:nvSpPr>
        <p:spPr bwMode="auto">
          <a:xfrm>
            <a:off x="7808913" y="4751388"/>
            <a:ext cx="900112" cy="452437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нет</a:t>
            </a:r>
          </a:p>
        </p:txBody>
      </p:sp>
      <p:sp>
        <p:nvSpPr>
          <p:cNvPr id="80" name="Овал 79"/>
          <p:cNvSpPr/>
          <p:nvPr/>
        </p:nvSpPr>
        <p:spPr bwMode="auto">
          <a:xfrm>
            <a:off x="6780213" y="5680075"/>
            <a:ext cx="900112" cy="45243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да</a:t>
            </a:r>
          </a:p>
        </p:txBody>
      </p:sp>
      <p:grpSp>
        <p:nvGrpSpPr>
          <p:cNvPr id="10" name="Группа 34"/>
          <p:cNvGrpSpPr>
            <a:grpSpLocks/>
          </p:cNvGrpSpPr>
          <p:nvPr/>
        </p:nvGrpSpPr>
        <p:grpSpPr bwMode="auto">
          <a:xfrm>
            <a:off x="6715125" y="5214938"/>
            <a:ext cx="2185988" cy="496887"/>
            <a:chOff x="357158" y="1000108"/>
            <a:chExt cx="2428892" cy="533103"/>
          </a:xfrm>
        </p:grpSpPr>
        <p:sp>
          <p:nvSpPr>
            <p:cNvPr id="83" name="TextBox 82"/>
            <p:cNvSpPr txBox="1"/>
            <p:nvPr/>
          </p:nvSpPr>
          <p:spPr>
            <a:xfrm flipH="1">
              <a:off x="428593" y="1071546"/>
              <a:ext cx="2357455" cy="46166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ru-RU" sz="2400" b="1" i="1" dirty="0">
                <a:solidFill>
                  <a:srgbClr val="00B050"/>
                </a:solidFill>
              </a:endParaRPr>
            </a:p>
          </p:txBody>
        </p:sp>
        <p:sp>
          <p:nvSpPr>
            <p:cNvPr id="13431" name="Прямоугольник 22"/>
            <p:cNvSpPr>
              <a:spLocks noChangeArrowheads="1"/>
            </p:cNvSpPr>
            <p:nvPr/>
          </p:nvSpPr>
          <p:spPr bwMode="auto">
            <a:xfrm>
              <a:off x="357158" y="1000108"/>
              <a:ext cx="2428892" cy="429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</a:rPr>
                <a:t>a=12;</a:t>
              </a:r>
              <a:r>
                <a:rPr lang="ru-RU" sz="2000" b="1">
                  <a:solidFill>
                    <a:srgbClr val="0000FF"/>
                  </a:solidFill>
                </a:rPr>
                <a:t>а</a:t>
              </a:r>
              <a:r>
                <a:rPr lang="ru-RU" sz="2000" b="1" baseline="-25000">
                  <a:solidFill>
                    <a:srgbClr val="0000FF"/>
                  </a:solidFill>
                </a:rPr>
                <a:t>с</a:t>
              </a:r>
              <a:r>
                <a:rPr lang="en-US" sz="2000" b="1">
                  <a:solidFill>
                    <a:srgbClr val="0000FF"/>
                  </a:solidFill>
                </a:rPr>
                <a:t>=9;c=16</a:t>
              </a:r>
              <a:endParaRPr lang="ru-RU" sz="2000" b="1" baseline="-25000">
                <a:solidFill>
                  <a:srgbClr val="0000FF"/>
                </a:solidFill>
              </a:endParaRPr>
            </a:p>
          </p:txBody>
        </p:sp>
      </p:grpSp>
      <p:sp>
        <p:nvSpPr>
          <p:cNvPr id="82" name="Овал 81"/>
          <p:cNvSpPr/>
          <p:nvPr/>
        </p:nvSpPr>
        <p:spPr bwMode="auto">
          <a:xfrm>
            <a:off x="7808913" y="5680075"/>
            <a:ext cx="900112" cy="45243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нет</a:t>
            </a:r>
          </a:p>
        </p:txBody>
      </p:sp>
      <p:sp>
        <p:nvSpPr>
          <p:cNvPr id="85" name="Овал 84"/>
          <p:cNvSpPr/>
          <p:nvPr/>
        </p:nvSpPr>
        <p:spPr>
          <a:xfrm>
            <a:off x="3357563" y="5572125"/>
            <a:ext cx="2357437" cy="500063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твоя оценка</a:t>
            </a:r>
          </a:p>
        </p:txBody>
      </p:sp>
      <p:grpSp>
        <p:nvGrpSpPr>
          <p:cNvPr id="11" name="Группа 113"/>
          <p:cNvGrpSpPr>
            <a:grpSpLocks/>
          </p:cNvGrpSpPr>
          <p:nvPr/>
        </p:nvGrpSpPr>
        <p:grpSpPr bwMode="auto">
          <a:xfrm>
            <a:off x="142875" y="6286500"/>
            <a:ext cx="754063" cy="357188"/>
            <a:chOff x="142875" y="6286500"/>
            <a:chExt cx="785813" cy="428625"/>
          </a:xfrm>
        </p:grpSpPr>
        <p:sp>
          <p:nvSpPr>
            <p:cNvPr id="88" name="Овал 87"/>
            <p:cNvSpPr/>
            <p:nvPr/>
          </p:nvSpPr>
          <p:spPr bwMode="auto">
            <a:xfrm>
              <a:off x="142875" y="6286500"/>
              <a:ext cx="785813" cy="42862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27" name="TextBox 61"/>
            <p:cNvSpPr txBox="1">
              <a:spLocks noChangeArrowheads="1"/>
            </p:cNvSpPr>
            <p:nvPr/>
          </p:nvSpPr>
          <p:spPr bwMode="auto">
            <a:xfrm>
              <a:off x="214313" y="6357938"/>
              <a:ext cx="714375" cy="27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/>
                <a:t>Верно</a:t>
              </a:r>
            </a:p>
          </p:txBody>
        </p:sp>
      </p:grpSp>
      <p:grpSp>
        <p:nvGrpSpPr>
          <p:cNvPr id="12" name="Группа 114"/>
          <p:cNvGrpSpPr>
            <a:grpSpLocks/>
          </p:cNvGrpSpPr>
          <p:nvPr/>
        </p:nvGrpSpPr>
        <p:grpSpPr bwMode="auto">
          <a:xfrm>
            <a:off x="896938" y="6286500"/>
            <a:ext cx="752475" cy="357188"/>
            <a:chOff x="142875" y="6286500"/>
            <a:chExt cx="785813" cy="428625"/>
          </a:xfrm>
        </p:grpSpPr>
        <p:sp>
          <p:nvSpPr>
            <p:cNvPr id="91" name="Овал 90"/>
            <p:cNvSpPr/>
            <p:nvPr/>
          </p:nvSpPr>
          <p:spPr bwMode="auto">
            <a:xfrm>
              <a:off x="142875" y="6286500"/>
              <a:ext cx="785813" cy="42862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25" name="TextBox 61"/>
            <p:cNvSpPr txBox="1">
              <a:spLocks noChangeArrowheads="1"/>
            </p:cNvSpPr>
            <p:nvPr/>
          </p:nvSpPr>
          <p:spPr bwMode="auto">
            <a:xfrm>
              <a:off x="214313" y="6357938"/>
              <a:ext cx="714375" cy="27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/>
                <a:t>Верно</a:t>
              </a:r>
            </a:p>
          </p:txBody>
        </p:sp>
      </p:grpSp>
      <p:grpSp>
        <p:nvGrpSpPr>
          <p:cNvPr id="13" name="Группа 117"/>
          <p:cNvGrpSpPr>
            <a:grpSpLocks/>
          </p:cNvGrpSpPr>
          <p:nvPr/>
        </p:nvGrpSpPr>
        <p:grpSpPr bwMode="auto">
          <a:xfrm>
            <a:off x="1649413" y="6286500"/>
            <a:ext cx="754062" cy="357188"/>
            <a:chOff x="142875" y="6286500"/>
            <a:chExt cx="785813" cy="428625"/>
          </a:xfrm>
        </p:grpSpPr>
        <p:sp>
          <p:nvSpPr>
            <p:cNvPr id="94" name="Овал 93"/>
            <p:cNvSpPr/>
            <p:nvPr/>
          </p:nvSpPr>
          <p:spPr bwMode="auto">
            <a:xfrm>
              <a:off x="142875" y="6286500"/>
              <a:ext cx="785813" cy="42862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23" name="TextBox 61"/>
            <p:cNvSpPr txBox="1">
              <a:spLocks noChangeArrowheads="1"/>
            </p:cNvSpPr>
            <p:nvPr/>
          </p:nvSpPr>
          <p:spPr bwMode="auto">
            <a:xfrm>
              <a:off x="214313" y="6357938"/>
              <a:ext cx="714375" cy="27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/>
                <a:t>Верно</a:t>
              </a:r>
            </a:p>
          </p:txBody>
        </p:sp>
      </p:grpSp>
      <p:grpSp>
        <p:nvGrpSpPr>
          <p:cNvPr id="14" name="Группа 120"/>
          <p:cNvGrpSpPr>
            <a:grpSpLocks/>
          </p:cNvGrpSpPr>
          <p:nvPr/>
        </p:nvGrpSpPr>
        <p:grpSpPr bwMode="auto">
          <a:xfrm>
            <a:off x="2403475" y="6286500"/>
            <a:ext cx="752475" cy="357188"/>
            <a:chOff x="142875" y="6286500"/>
            <a:chExt cx="785813" cy="428625"/>
          </a:xfrm>
        </p:grpSpPr>
        <p:sp>
          <p:nvSpPr>
            <p:cNvPr id="97" name="Овал 96"/>
            <p:cNvSpPr/>
            <p:nvPr/>
          </p:nvSpPr>
          <p:spPr bwMode="auto">
            <a:xfrm>
              <a:off x="142875" y="6286500"/>
              <a:ext cx="785813" cy="42862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21" name="TextBox 61"/>
            <p:cNvSpPr txBox="1">
              <a:spLocks noChangeArrowheads="1"/>
            </p:cNvSpPr>
            <p:nvPr/>
          </p:nvSpPr>
          <p:spPr bwMode="auto">
            <a:xfrm>
              <a:off x="214313" y="6357938"/>
              <a:ext cx="714375" cy="27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/>
                <a:t>Верно</a:t>
              </a:r>
            </a:p>
          </p:txBody>
        </p:sp>
      </p:grpSp>
      <p:grpSp>
        <p:nvGrpSpPr>
          <p:cNvPr id="16" name="Группа 123"/>
          <p:cNvGrpSpPr>
            <a:grpSpLocks/>
          </p:cNvGrpSpPr>
          <p:nvPr/>
        </p:nvGrpSpPr>
        <p:grpSpPr bwMode="auto">
          <a:xfrm>
            <a:off x="3155950" y="6286500"/>
            <a:ext cx="754063" cy="357188"/>
            <a:chOff x="142875" y="6286500"/>
            <a:chExt cx="785813" cy="428625"/>
          </a:xfrm>
        </p:grpSpPr>
        <p:sp>
          <p:nvSpPr>
            <p:cNvPr id="100" name="Овал 99"/>
            <p:cNvSpPr/>
            <p:nvPr/>
          </p:nvSpPr>
          <p:spPr bwMode="auto">
            <a:xfrm>
              <a:off x="142875" y="6286500"/>
              <a:ext cx="785813" cy="42862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19" name="TextBox 61"/>
            <p:cNvSpPr txBox="1">
              <a:spLocks noChangeArrowheads="1"/>
            </p:cNvSpPr>
            <p:nvPr/>
          </p:nvSpPr>
          <p:spPr bwMode="auto">
            <a:xfrm>
              <a:off x="214313" y="6357938"/>
              <a:ext cx="714375" cy="27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/>
                <a:t>Верно</a:t>
              </a:r>
            </a:p>
          </p:txBody>
        </p:sp>
      </p:grpSp>
      <p:grpSp>
        <p:nvGrpSpPr>
          <p:cNvPr id="20" name="Группа 126"/>
          <p:cNvGrpSpPr>
            <a:grpSpLocks/>
          </p:cNvGrpSpPr>
          <p:nvPr/>
        </p:nvGrpSpPr>
        <p:grpSpPr bwMode="auto">
          <a:xfrm>
            <a:off x="3910013" y="6286500"/>
            <a:ext cx="752475" cy="357188"/>
            <a:chOff x="142875" y="6286500"/>
            <a:chExt cx="785813" cy="428625"/>
          </a:xfrm>
        </p:grpSpPr>
        <p:sp>
          <p:nvSpPr>
            <p:cNvPr id="103" name="Овал 102"/>
            <p:cNvSpPr/>
            <p:nvPr/>
          </p:nvSpPr>
          <p:spPr bwMode="auto">
            <a:xfrm>
              <a:off x="142875" y="6286500"/>
              <a:ext cx="785813" cy="42862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17" name="TextBox 61"/>
            <p:cNvSpPr txBox="1">
              <a:spLocks noChangeArrowheads="1"/>
            </p:cNvSpPr>
            <p:nvPr/>
          </p:nvSpPr>
          <p:spPr bwMode="auto">
            <a:xfrm>
              <a:off x="214313" y="6357938"/>
              <a:ext cx="714375" cy="27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/>
                <a:t>Верно</a:t>
              </a:r>
            </a:p>
          </p:txBody>
        </p:sp>
      </p:grpSp>
      <p:grpSp>
        <p:nvGrpSpPr>
          <p:cNvPr id="21" name="Группа 129"/>
          <p:cNvGrpSpPr>
            <a:grpSpLocks/>
          </p:cNvGrpSpPr>
          <p:nvPr/>
        </p:nvGrpSpPr>
        <p:grpSpPr bwMode="auto">
          <a:xfrm>
            <a:off x="4662488" y="6286500"/>
            <a:ext cx="754062" cy="357188"/>
            <a:chOff x="142875" y="6286500"/>
            <a:chExt cx="785813" cy="428625"/>
          </a:xfrm>
        </p:grpSpPr>
        <p:sp>
          <p:nvSpPr>
            <p:cNvPr id="106" name="Овал 105"/>
            <p:cNvSpPr/>
            <p:nvPr/>
          </p:nvSpPr>
          <p:spPr bwMode="auto">
            <a:xfrm>
              <a:off x="142875" y="6286500"/>
              <a:ext cx="785813" cy="42862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15" name="TextBox 61"/>
            <p:cNvSpPr txBox="1">
              <a:spLocks noChangeArrowheads="1"/>
            </p:cNvSpPr>
            <p:nvPr/>
          </p:nvSpPr>
          <p:spPr bwMode="auto">
            <a:xfrm>
              <a:off x="214313" y="6357938"/>
              <a:ext cx="714375" cy="27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/>
                <a:t>Верно</a:t>
              </a:r>
            </a:p>
          </p:txBody>
        </p:sp>
      </p:grpSp>
      <p:grpSp>
        <p:nvGrpSpPr>
          <p:cNvPr id="22" name="Группа 132"/>
          <p:cNvGrpSpPr>
            <a:grpSpLocks/>
          </p:cNvGrpSpPr>
          <p:nvPr/>
        </p:nvGrpSpPr>
        <p:grpSpPr bwMode="auto">
          <a:xfrm>
            <a:off x="5416550" y="6286500"/>
            <a:ext cx="752475" cy="357188"/>
            <a:chOff x="142875" y="6286500"/>
            <a:chExt cx="785813" cy="428625"/>
          </a:xfrm>
        </p:grpSpPr>
        <p:sp>
          <p:nvSpPr>
            <p:cNvPr id="109" name="Овал 108"/>
            <p:cNvSpPr/>
            <p:nvPr/>
          </p:nvSpPr>
          <p:spPr bwMode="auto">
            <a:xfrm>
              <a:off x="142875" y="6286500"/>
              <a:ext cx="785813" cy="42862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13" name="TextBox 61"/>
            <p:cNvSpPr txBox="1">
              <a:spLocks noChangeArrowheads="1"/>
            </p:cNvSpPr>
            <p:nvPr/>
          </p:nvSpPr>
          <p:spPr bwMode="auto">
            <a:xfrm>
              <a:off x="214313" y="6357938"/>
              <a:ext cx="714375" cy="27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/>
                <a:t>Верно</a:t>
              </a:r>
            </a:p>
          </p:txBody>
        </p:sp>
      </p:grpSp>
      <p:grpSp>
        <p:nvGrpSpPr>
          <p:cNvPr id="23" name="Группа 135"/>
          <p:cNvGrpSpPr>
            <a:grpSpLocks/>
          </p:cNvGrpSpPr>
          <p:nvPr/>
        </p:nvGrpSpPr>
        <p:grpSpPr bwMode="auto">
          <a:xfrm>
            <a:off x="6143625" y="6286500"/>
            <a:ext cx="754063" cy="357188"/>
            <a:chOff x="142875" y="6286500"/>
            <a:chExt cx="785813" cy="428625"/>
          </a:xfrm>
        </p:grpSpPr>
        <p:sp>
          <p:nvSpPr>
            <p:cNvPr id="112" name="Овал 111"/>
            <p:cNvSpPr/>
            <p:nvPr/>
          </p:nvSpPr>
          <p:spPr bwMode="auto">
            <a:xfrm>
              <a:off x="142875" y="6286500"/>
              <a:ext cx="785813" cy="42862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11" name="TextBox 61"/>
            <p:cNvSpPr txBox="1">
              <a:spLocks noChangeArrowheads="1"/>
            </p:cNvSpPr>
            <p:nvPr/>
          </p:nvSpPr>
          <p:spPr bwMode="auto">
            <a:xfrm>
              <a:off x="214313" y="6357938"/>
              <a:ext cx="714375" cy="27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/>
                <a:t>Верно</a:t>
              </a:r>
            </a:p>
          </p:txBody>
        </p:sp>
      </p:grpSp>
      <p:grpSp>
        <p:nvGrpSpPr>
          <p:cNvPr id="24" name="Группа 138"/>
          <p:cNvGrpSpPr>
            <a:grpSpLocks/>
          </p:cNvGrpSpPr>
          <p:nvPr/>
        </p:nvGrpSpPr>
        <p:grpSpPr bwMode="auto">
          <a:xfrm>
            <a:off x="6923088" y="6286500"/>
            <a:ext cx="752475" cy="357188"/>
            <a:chOff x="142875" y="6286500"/>
            <a:chExt cx="785813" cy="428625"/>
          </a:xfrm>
        </p:grpSpPr>
        <p:sp>
          <p:nvSpPr>
            <p:cNvPr id="115" name="Овал 114"/>
            <p:cNvSpPr/>
            <p:nvPr/>
          </p:nvSpPr>
          <p:spPr bwMode="auto">
            <a:xfrm>
              <a:off x="142875" y="6286500"/>
              <a:ext cx="785813" cy="42862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09" name="TextBox 61"/>
            <p:cNvSpPr txBox="1">
              <a:spLocks noChangeArrowheads="1"/>
            </p:cNvSpPr>
            <p:nvPr/>
          </p:nvSpPr>
          <p:spPr bwMode="auto">
            <a:xfrm>
              <a:off x="214313" y="6357938"/>
              <a:ext cx="714375" cy="27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/>
                <a:t>Верно</a:t>
              </a:r>
            </a:p>
          </p:txBody>
        </p:sp>
      </p:grpSp>
      <p:grpSp>
        <p:nvGrpSpPr>
          <p:cNvPr id="26" name="Группа 119"/>
          <p:cNvGrpSpPr>
            <a:grpSpLocks/>
          </p:cNvGrpSpPr>
          <p:nvPr/>
        </p:nvGrpSpPr>
        <p:grpSpPr bwMode="auto">
          <a:xfrm>
            <a:off x="142875" y="6286500"/>
            <a:ext cx="755650" cy="357188"/>
            <a:chOff x="285720" y="7358090"/>
            <a:chExt cx="756294" cy="357166"/>
          </a:xfrm>
        </p:grpSpPr>
        <p:sp>
          <p:nvSpPr>
            <p:cNvPr id="121" name="Овал 120"/>
            <p:cNvSpPr/>
            <p:nvPr/>
          </p:nvSpPr>
          <p:spPr bwMode="auto">
            <a:xfrm>
              <a:off x="285720" y="7358090"/>
              <a:ext cx="753116" cy="357166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07" name="TextBox 61"/>
            <p:cNvSpPr txBox="1">
              <a:spLocks noChangeArrowheads="1"/>
            </p:cNvSpPr>
            <p:nvPr/>
          </p:nvSpPr>
          <p:spPr bwMode="auto">
            <a:xfrm>
              <a:off x="285720" y="7429528"/>
              <a:ext cx="7562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/>
                <a:t>Неверно</a:t>
              </a:r>
            </a:p>
          </p:txBody>
        </p:sp>
      </p:grpSp>
      <p:grpSp>
        <p:nvGrpSpPr>
          <p:cNvPr id="28" name="Группа 122"/>
          <p:cNvGrpSpPr>
            <a:grpSpLocks/>
          </p:cNvGrpSpPr>
          <p:nvPr/>
        </p:nvGrpSpPr>
        <p:grpSpPr bwMode="auto">
          <a:xfrm>
            <a:off x="857250" y="6286500"/>
            <a:ext cx="860425" cy="357188"/>
            <a:chOff x="1039067" y="7358090"/>
            <a:chExt cx="788765" cy="357166"/>
          </a:xfrm>
        </p:grpSpPr>
        <p:sp>
          <p:nvSpPr>
            <p:cNvPr id="124" name="Овал 123"/>
            <p:cNvSpPr/>
            <p:nvPr/>
          </p:nvSpPr>
          <p:spPr bwMode="auto">
            <a:xfrm>
              <a:off x="1039067" y="7358090"/>
              <a:ext cx="753838" cy="357166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05" name="TextBox 61"/>
            <p:cNvSpPr txBox="1">
              <a:spLocks noChangeArrowheads="1"/>
            </p:cNvSpPr>
            <p:nvPr/>
          </p:nvSpPr>
          <p:spPr bwMode="auto">
            <a:xfrm>
              <a:off x="1071538" y="7429528"/>
              <a:ext cx="7562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/>
                <a:t>Неверно</a:t>
              </a:r>
            </a:p>
          </p:txBody>
        </p:sp>
      </p:grpSp>
      <p:grpSp>
        <p:nvGrpSpPr>
          <p:cNvPr id="29" name="Группа 125"/>
          <p:cNvGrpSpPr>
            <a:grpSpLocks/>
          </p:cNvGrpSpPr>
          <p:nvPr/>
        </p:nvGrpSpPr>
        <p:grpSpPr bwMode="auto">
          <a:xfrm>
            <a:off x="1643063" y="6286500"/>
            <a:ext cx="831850" cy="357188"/>
            <a:chOff x="1785918" y="7358090"/>
            <a:chExt cx="759837" cy="357166"/>
          </a:xfrm>
        </p:grpSpPr>
        <p:sp>
          <p:nvSpPr>
            <p:cNvPr id="127" name="Овал 126"/>
            <p:cNvSpPr/>
            <p:nvPr/>
          </p:nvSpPr>
          <p:spPr bwMode="auto">
            <a:xfrm>
              <a:off x="1791718" y="7358090"/>
              <a:ext cx="754037" cy="357166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03" name="TextBox 61"/>
            <p:cNvSpPr txBox="1">
              <a:spLocks noChangeArrowheads="1"/>
            </p:cNvSpPr>
            <p:nvPr/>
          </p:nvSpPr>
          <p:spPr bwMode="auto">
            <a:xfrm>
              <a:off x="1785918" y="7429528"/>
              <a:ext cx="7562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/>
                <a:t>Неверно</a:t>
              </a:r>
            </a:p>
          </p:txBody>
        </p:sp>
      </p:grpSp>
      <p:grpSp>
        <p:nvGrpSpPr>
          <p:cNvPr id="31" name="Группа 128"/>
          <p:cNvGrpSpPr>
            <a:grpSpLocks/>
          </p:cNvGrpSpPr>
          <p:nvPr/>
        </p:nvGrpSpPr>
        <p:grpSpPr bwMode="auto">
          <a:xfrm>
            <a:off x="2357438" y="6286500"/>
            <a:ext cx="854075" cy="357188"/>
            <a:chOff x="2545760" y="7358090"/>
            <a:chExt cx="782270" cy="357166"/>
          </a:xfrm>
        </p:grpSpPr>
        <p:sp>
          <p:nvSpPr>
            <p:cNvPr id="130" name="Овал 129"/>
            <p:cNvSpPr/>
            <p:nvPr/>
          </p:nvSpPr>
          <p:spPr bwMode="auto">
            <a:xfrm>
              <a:off x="2545760" y="7358090"/>
              <a:ext cx="753189" cy="357166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401" name="TextBox 61"/>
            <p:cNvSpPr txBox="1">
              <a:spLocks noChangeArrowheads="1"/>
            </p:cNvSpPr>
            <p:nvPr/>
          </p:nvSpPr>
          <p:spPr bwMode="auto">
            <a:xfrm>
              <a:off x="2571736" y="7429528"/>
              <a:ext cx="7562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/>
                <a:t>Неверно</a:t>
              </a:r>
            </a:p>
          </p:txBody>
        </p:sp>
      </p:grpSp>
      <p:grpSp>
        <p:nvGrpSpPr>
          <p:cNvPr id="13440" name="Группа 131"/>
          <p:cNvGrpSpPr>
            <a:grpSpLocks/>
          </p:cNvGrpSpPr>
          <p:nvPr/>
        </p:nvGrpSpPr>
        <p:grpSpPr bwMode="auto">
          <a:xfrm>
            <a:off x="3143250" y="6286500"/>
            <a:ext cx="766763" cy="357188"/>
            <a:chOff x="3286116" y="7358090"/>
            <a:chExt cx="766332" cy="357166"/>
          </a:xfrm>
        </p:grpSpPr>
        <p:sp>
          <p:nvSpPr>
            <p:cNvPr id="133" name="Овал 132"/>
            <p:cNvSpPr/>
            <p:nvPr/>
          </p:nvSpPr>
          <p:spPr bwMode="auto">
            <a:xfrm>
              <a:off x="3298809" y="7358090"/>
              <a:ext cx="753639" cy="357166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399" name="TextBox 61"/>
            <p:cNvSpPr txBox="1">
              <a:spLocks noChangeArrowheads="1"/>
            </p:cNvSpPr>
            <p:nvPr/>
          </p:nvSpPr>
          <p:spPr bwMode="auto">
            <a:xfrm>
              <a:off x="3286116" y="7429528"/>
              <a:ext cx="7562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/>
                <a:t>Неверно</a:t>
              </a:r>
            </a:p>
          </p:txBody>
        </p:sp>
      </p:grpSp>
      <p:grpSp>
        <p:nvGrpSpPr>
          <p:cNvPr id="13441" name="Группа 134"/>
          <p:cNvGrpSpPr>
            <a:grpSpLocks/>
          </p:cNvGrpSpPr>
          <p:nvPr/>
        </p:nvGrpSpPr>
        <p:grpSpPr bwMode="auto">
          <a:xfrm>
            <a:off x="3929063" y="6286500"/>
            <a:ext cx="776287" cy="357188"/>
            <a:chOff x="4052453" y="7358090"/>
            <a:chExt cx="775775" cy="357166"/>
          </a:xfrm>
        </p:grpSpPr>
        <p:sp>
          <p:nvSpPr>
            <p:cNvPr id="136" name="Овал 135"/>
            <p:cNvSpPr/>
            <p:nvPr/>
          </p:nvSpPr>
          <p:spPr bwMode="auto">
            <a:xfrm>
              <a:off x="4052453" y="7358090"/>
              <a:ext cx="753565" cy="357166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397" name="TextBox 61"/>
            <p:cNvSpPr txBox="1">
              <a:spLocks noChangeArrowheads="1"/>
            </p:cNvSpPr>
            <p:nvPr/>
          </p:nvSpPr>
          <p:spPr bwMode="auto">
            <a:xfrm>
              <a:off x="4071934" y="7429528"/>
              <a:ext cx="7562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/>
                <a:t>Неверно</a:t>
              </a:r>
            </a:p>
          </p:txBody>
        </p:sp>
      </p:grpSp>
      <p:grpSp>
        <p:nvGrpSpPr>
          <p:cNvPr id="13442" name="Группа 137"/>
          <p:cNvGrpSpPr>
            <a:grpSpLocks/>
          </p:cNvGrpSpPr>
          <p:nvPr/>
        </p:nvGrpSpPr>
        <p:grpSpPr bwMode="auto">
          <a:xfrm>
            <a:off x="4643438" y="6286500"/>
            <a:ext cx="773112" cy="357188"/>
            <a:chOff x="4786314" y="7358090"/>
            <a:chExt cx="772828" cy="357166"/>
          </a:xfrm>
        </p:grpSpPr>
        <p:sp>
          <p:nvSpPr>
            <p:cNvPr id="139" name="Овал 138"/>
            <p:cNvSpPr/>
            <p:nvPr/>
          </p:nvSpPr>
          <p:spPr bwMode="auto">
            <a:xfrm>
              <a:off x="4805357" y="7358090"/>
              <a:ext cx="753785" cy="357166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395" name="TextBox 61"/>
            <p:cNvSpPr txBox="1">
              <a:spLocks noChangeArrowheads="1"/>
            </p:cNvSpPr>
            <p:nvPr/>
          </p:nvSpPr>
          <p:spPr bwMode="auto">
            <a:xfrm>
              <a:off x="4786314" y="7429528"/>
              <a:ext cx="7562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/>
                <a:t>Неверно</a:t>
              </a:r>
            </a:p>
          </p:txBody>
        </p:sp>
      </p:grpSp>
      <p:grpSp>
        <p:nvGrpSpPr>
          <p:cNvPr id="13446" name="Группа 140"/>
          <p:cNvGrpSpPr>
            <a:grpSpLocks/>
          </p:cNvGrpSpPr>
          <p:nvPr/>
        </p:nvGrpSpPr>
        <p:grpSpPr bwMode="auto">
          <a:xfrm>
            <a:off x="5429250" y="6286500"/>
            <a:ext cx="769938" cy="357188"/>
            <a:chOff x="5559146" y="7358090"/>
            <a:chExt cx="769280" cy="357166"/>
          </a:xfrm>
        </p:grpSpPr>
        <p:sp>
          <p:nvSpPr>
            <p:cNvPr id="142" name="Овал 141"/>
            <p:cNvSpPr/>
            <p:nvPr/>
          </p:nvSpPr>
          <p:spPr bwMode="auto">
            <a:xfrm>
              <a:off x="5559146" y="7358090"/>
              <a:ext cx="753419" cy="357166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393" name="TextBox 61"/>
            <p:cNvSpPr txBox="1">
              <a:spLocks noChangeArrowheads="1"/>
            </p:cNvSpPr>
            <p:nvPr/>
          </p:nvSpPr>
          <p:spPr bwMode="auto">
            <a:xfrm>
              <a:off x="5572132" y="7429528"/>
              <a:ext cx="7562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/>
                <a:t>Неверно</a:t>
              </a:r>
            </a:p>
          </p:txBody>
        </p:sp>
      </p:grpSp>
      <p:grpSp>
        <p:nvGrpSpPr>
          <p:cNvPr id="13447" name="Группа 143"/>
          <p:cNvGrpSpPr>
            <a:grpSpLocks/>
          </p:cNvGrpSpPr>
          <p:nvPr/>
        </p:nvGrpSpPr>
        <p:grpSpPr bwMode="auto">
          <a:xfrm>
            <a:off x="6143625" y="6286500"/>
            <a:ext cx="755650" cy="357188"/>
            <a:chOff x="6286512" y="7358090"/>
            <a:chExt cx="756294" cy="357166"/>
          </a:xfrm>
        </p:grpSpPr>
        <p:sp>
          <p:nvSpPr>
            <p:cNvPr id="145" name="Овал 144"/>
            <p:cNvSpPr/>
            <p:nvPr/>
          </p:nvSpPr>
          <p:spPr bwMode="auto">
            <a:xfrm>
              <a:off x="6286512" y="7358090"/>
              <a:ext cx="753116" cy="357166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391" name="TextBox 61"/>
            <p:cNvSpPr txBox="1">
              <a:spLocks noChangeArrowheads="1"/>
            </p:cNvSpPr>
            <p:nvPr/>
          </p:nvSpPr>
          <p:spPr bwMode="auto">
            <a:xfrm>
              <a:off x="6286512" y="7429528"/>
              <a:ext cx="7562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/>
                <a:t>Неверно</a:t>
              </a:r>
            </a:p>
          </p:txBody>
        </p:sp>
      </p:grpSp>
      <p:grpSp>
        <p:nvGrpSpPr>
          <p:cNvPr id="13448" name="Группа 146"/>
          <p:cNvGrpSpPr>
            <a:grpSpLocks/>
          </p:cNvGrpSpPr>
          <p:nvPr/>
        </p:nvGrpSpPr>
        <p:grpSpPr bwMode="auto">
          <a:xfrm>
            <a:off x="6929438" y="6286500"/>
            <a:ext cx="763587" cy="357188"/>
            <a:chOff x="7065840" y="7358090"/>
            <a:chExt cx="762784" cy="357166"/>
          </a:xfrm>
        </p:grpSpPr>
        <p:sp>
          <p:nvSpPr>
            <p:cNvPr id="148" name="Овал 147"/>
            <p:cNvSpPr/>
            <p:nvPr/>
          </p:nvSpPr>
          <p:spPr bwMode="auto">
            <a:xfrm>
              <a:off x="7065840" y="7358090"/>
              <a:ext cx="753269" cy="357166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389" name="TextBox 61"/>
            <p:cNvSpPr txBox="1">
              <a:spLocks noChangeArrowheads="1"/>
            </p:cNvSpPr>
            <p:nvPr/>
          </p:nvSpPr>
          <p:spPr bwMode="auto">
            <a:xfrm>
              <a:off x="7072330" y="7429528"/>
              <a:ext cx="7562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/>
                <a:t>Неверно</a:t>
              </a:r>
            </a:p>
          </p:txBody>
        </p:sp>
      </p:grpSp>
      <p:sp>
        <p:nvSpPr>
          <p:cNvPr id="13386" name="TextBox 152"/>
          <p:cNvSpPr txBox="1">
            <a:spLocks noChangeArrowheads="1"/>
          </p:cNvSpPr>
          <p:nvPr/>
        </p:nvSpPr>
        <p:spPr bwMode="auto">
          <a:xfrm>
            <a:off x="6858000" y="1785938"/>
            <a:ext cx="1782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 тренажёр №3</a:t>
            </a:r>
          </a:p>
        </p:txBody>
      </p:sp>
      <p:sp>
        <p:nvSpPr>
          <p:cNvPr id="154" name="TextBox 153"/>
          <p:cNvSpPr txBox="1">
            <a:spLocks noChangeArrowheads="1"/>
          </p:cNvSpPr>
          <p:nvPr/>
        </p:nvSpPr>
        <p:spPr bwMode="auto">
          <a:xfrm>
            <a:off x="2714625" y="2928938"/>
            <a:ext cx="35718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solidFill>
                  <a:srgbClr val="00B0F0"/>
                </a:solidFill>
              </a:rPr>
              <a:t>Оценка:</a:t>
            </a:r>
          </a:p>
          <a:p>
            <a:pPr algn="ctr"/>
            <a:r>
              <a:rPr lang="ru-RU" sz="3200" b="1" i="1" dirty="0">
                <a:solidFill>
                  <a:srgbClr val="00B0F0"/>
                </a:solidFill>
              </a:rPr>
              <a:t>« 5 » - Верно 10</a:t>
            </a:r>
          </a:p>
          <a:p>
            <a:pPr algn="ctr"/>
            <a:r>
              <a:rPr lang="ru-RU" sz="3200" b="1" i="1" dirty="0">
                <a:solidFill>
                  <a:srgbClr val="00B0F0"/>
                </a:solidFill>
              </a:rPr>
              <a:t>« 4 » - Верно 8-9 « 3 » - Верно 5-7</a:t>
            </a:r>
          </a:p>
          <a:p>
            <a:pPr algn="ctr"/>
            <a:r>
              <a:rPr lang="ru-RU" sz="3200" b="1" i="1" dirty="0">
                <a:solidFill>
                  <a:srgbClr val="00B0F0"/>
                </a:solidFill>
              </a:rPr>
              <a:t>« 2 » - менее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1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1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9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6" fill="hold">
                      <p:stCondLst>
                        <p:cond delay="0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1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1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2" fill="hold">
                      <p:stCondLst>
                        <p:cond delay="0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500"/>
                                        <p:tgtEl>
                                          <p:spTgt spid="1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43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4" fill="hold">
                      <p:stCondLst>
                        <p:cond delay="0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5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0" fill="hold">
                      <p:stCondLst>
                        <p:cond delay="0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1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8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9" fill="hold">
                      <p:stCondLst>
                        <p:cond delay="0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500"/>
                                        <p:tgtEl>
                                          <p:spTgt spid="1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501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2" fill="hold">
                      <p:stCondLst>
                        <p:cond delay="0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0" grpId="2" animBg="1"/>
      <p:bldP spid="32" grpId="0" animBg="1"/>
      <p:bldP spid="32" grpId="1" animBg="1"/>
      <p:bldP spid="32" grpId="2" animBg="1"/>
      <p:bldP spid="37" grpId="0" animBg="1"/>
      <p:bldP spid="37" grpId="1" animBg="1"/>
      <p:bldP spid="37" grpId="2" animBg="1"/>
      <p:bldP spid="37" grpId="3" animBg="1"/>
      <p:bldP spid="37" grpId="4" animBg="1"/>
      <p:bldP spid="37" grpId="5" animBg="1"/>
      <p:bldP spid="38" grpId="0" animBg="1"/>
      <p:bldP spid="38" grpId="1" animBg="1"/>
      <p:bldP spid="38" grpId="2" animBg="1"/>
      <p:bldP spid="38" grpId="3" animBg="1"/>
      <p:bldP spid="38" grpId="4" animBg="1"/>
      <p:bldP spid="38" grpId="5" animBg="1"/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2" grpId="0" animBg="1"/>
      <p:bldP spid="42" grpId="1" animBg="1"/>
      <p:bldP spid="42" grpId="2" animBg="1"/>
      <p:bldP spid="42" grpId="3" animBg="1"/>
      <p:bldP spid="42" grpId="4" animBg="1"/>
      <p:bldP spid="42" grpId="5" animBg="1"/>
      <p:bldP spid="43" grpId="0"/>
      <p:bldP spid="47" grpId="0" animBg="1"/>
      <p:bldP spid="47" grpId="1" animBg="1"/>
      <p:bldP spid="47" grpId="2" animBg="1"/>
      <p:bldP spid="47" grpId="3" animBg="1"/>
      <p:bldP spid="47" grpId="4" animBg="1"/>
      <p:bldP spid="47" grpId="5" animBg="1"/>
      <p:bldP spid="48" grpId="0" animBg="1"/>
      <p:bldP spid="48" grpId="1" animBg="1"/>
      <p:bldP spid="48" grpId="2" animBg="1"/>
      <p:bldP spid="48" grpId="3" animBg="1"/>
      <p:bldP spid="48" grpId="4" animBg="1"/>
      <p:bldP spid="48" grpId="5" animBg="1"/>
      <p:bldP spid="53" grpId="0" animBg="1"/>
      <p:bldP spid="53" grpId="1" animBg="1"/>
      <p:bldP spid="53" grpId="2" animBg="1"/>
      <p:bldP spid="53" grpId="3" animBg="1"/>
      <p:bldP spid="53" grpId="4" animBg="1"/>
      <p:bldP spid="53" grpId="5" animBg="1"/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55" grpId="0"/>
      <p:bldP spid="57" grpId="0" animBg="1"/>
      <p:bldP spid="57" grpId="1" animBg="1"/>
      <p:bldP spid="57" grpId="2" animBg="1"/>
      <p:bldP spid="57" grpId="3" animBg="1"/>
      <p:bldP spid="57" grpId="4" animBg="1"/>
      <p:bldP spid="57" grpId="5" animBg="1"/>
      <p:bldP spid="59" grpId="0"/>
      <p:bldP spid="60" grpId="0" animBg="1"/>
      <p:bldP spid="60" grpId="1" animBg="1"/>
      <p:bldP spid="60" grpId="2" animBg="1"/>
      <p:bldP spid="60" grpId="3" animBg="1"/>
      <p:bldP spid="60" grpId="4" animBg="1"/>
      <p:bldP spid="60" grpId="5" animBg="1"/>
      <p:bldP spid="62" grpId="0" animBg="1"/>
      <p:bldP spid="62" grpId="1" animBg="1"/>
      <p:bldP spid="62" grpId="2" animBg="1"/>
      <p:bldP spid="62" grpId="3" animBg="1"/>
      <p:bldP spid="62" grpId="4" animBg="1"/>
      <p:bldP spid="62" grpId="5" animBg="1"/>
      <p:bldP spid="64" grpId="0" animBg="1"/>
      <p:bldP spid="64" grpId="1" animBg="1"/>
      <p:bldP spid="64" grpId="2" animBg="1"/>
      <p:bldP spid="64" grpId="3" animBg="1"/>
      <p:bldP spid="64" grpId="4" animBg="1"/>
      <p:bldP spid="64" grpId="5" animBg="1"/>
      <p:bldP spid="68" grpId="0" animBg="1"/>
      <p:bldP spid="68" grpId="1" animBg="1"/>
      <p:bldP spid="68" grpId="2" animBg="1"/>
      <p:bldP spid="68" grpId="3" animBg="1"/>
      <p:bldP spid="68" grpId="4" animBg="1"/>
      <p:bldP spid="68" grpId="5" animBg="1"/>
      <p:bldP spid="70" grpId="0" animBg="1"/>
      <p:bldP spid="70" grpId="1" animBg="1"/>
      <p:bldP spid="70" grpId="2" animBg="1"/>
      <p:bldP spid="70" grpId="3" animBg="1"/>
      <p:bldP spid="70" grpId="4" animBg="1"/>
      <p:bldP spid="70" grpId="5" animBg="1"/>
      <p:bldP spid="74" grpId="0" animBg="1"/>
      <p:bldP spid="74" grpId="1" animBg="1"/>
      <p:bldP spid="74" grpId="2" animBg="1"/>
      <p:bldP spid="74" grpId="3" animBg="1"/>
      <p:bldP spid="74" grpId="4" animBg="1"/>
      <p:bldP spid="74" grpId="5" animBg="1"/>
      <p:bldP spid="76" grpId="0" animBg="1"/>
      <p:bldP spid="76" grpId="1" animBg="1"/>
      <p:bldP spid="76" grpId="2" animBg="1"/>
      <p:bldP spid="76" grpId="3" animBg="1"/>
      <p:bldP spid="76" grpId="4" animBg="1"/>
      <p:bldP spid="76" grpId="5" animBg="1"/>
      <p:bldP spid="80" grpId="0" animBg="1"/>
      <p:bldP spid="80" grpId="1" animBg="1"/>
      <p:bldP spid="80" grpId="2" animBg="1"/>
      <p:bldP spid="80" grpId="3" animBg="1"/>
      <p:bldP spid="80" grpId="4" animBg="1"/>
      <p:bldP spid="80" grpId="5" animBg="1"/>
      <p:bldP spid="82" grpId="0" animBg="1"/>
      <p:bldP spid="82" grpId="1" animBg="1"/>
      <p:bldP spid="82" grpId="2" animBg="1"/>
      <p:bldP spid="82" grpId="3" animBg="1"/>
      <p:bldP spid="82" grpId="4" animBg="1"/>
      <p:bldP spid="82" grpId="5" animBg="1"/>
      <p:bldP spid="85" grpId="0" animBg="1"/>
      <p:bldP spid="85" grpId="1" animBg="1"/>
      <p:bldP spid="85" grpId="2" animBg="1"/>
      <p:bldP spid="154" grpId="0"/>
      <p:bldP spid="15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158</Words>
  <Application>Microsoft Office PowerPoint</Application>
  <PresentationFormat>Экран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Слайд 1</vt:lpstr>
      <vt:lpstr>Слайд 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ПАША</dc:creator>
  <cp:lastModifiedBy>1</cp:lastModifiedBy>
  <cp:revision>3</cp:revision>
  <dcterms:created xsi:type="dcterms:W3CDTF">2010-05-03T11:19:42Z</dcterms:created>
  <dcterms:modified xsi:type="dcterms:W3CDTF">2015-01-17T15:22:04Z</dcterms:modified>
</cp:coreProperties>
</file>