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3.xml" ContentType="application/vnd.openxmlformats-officedocument.theme+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63" r:id="rId1"/>
  </p:sldMasterIdLst>
  <p:notesMasterIdLst>
    <p:notesMasterId r:id="rId2"/>
  </p:notesMasterIdLst>
  <p:sldIdLst>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1" snapVertSplitter="0" vertBarState="restored" horzBarState="restored" preferSingleView="0">
    <p:restoredLeft sz="15620"/>
    <p:restoredTop sz="94660"/>
  </p:normalViewPr>
  <p:slideViewPr>
    <p:cSldViewPr showGuides="0" snapToGrid="1" snapToObjects="0">
      <p:cViewPr varScale="0">
        <p:scale>
          <a:sx n="90" d="100"/>
          <a:sy n="90" d="100"/>
        </p:scale>
        <p:origin x="-1002" y="-72"/>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tableStyles" Target="tableStyle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73" name=""/>
        <p:cNvGrpSpPr/>
        <p:nvPr/>
      </p:nvGrpSpPr>
      <p:grpSpPr>
        <a:xfrm>
          <a:off x="0" y="0"/>
          <a:ext cx="0" cy="0"/>
          <a:chOff x="0" y="0"/>
          <a:chExt cx="0" cy="0"/>
        </a:xfrm>
      </p:grpSpPr>
      <p:sp>
        <p:nvSpPr>
          <p:cNvPr id="1048714"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15"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16"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17"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18"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19"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gradFill rotWithShape="0">
          <a:gsLst>
            <a:gs pos="0">
              <a:schemeClr val="dk2">
                <a:alpha val="100000"/>
              </a:schemeClr>
            </a:gs>
            <a:gs pos="100000">
              <a:schemeClr val="lt1">
                <a:alpha val="100000"/>
              </a:schemeClr>
            </a:gs>
          </a:gsLst>
          <a:lin ang="5400000" scaled="1"/>
        </a:gradFill>
      </p:bgPr>
    </p:bg>
    <p:spTree>
      <p:nvGrpSpPr>
        <p:cNvPr id="63" name=""/>
        <p:cNvGrpSpPr/>
        <p:nvPr/>
      </p:nvGrpSpPr>
      <p:grpSpPr>
        <a:xfrm rot="0">
          <a:off x="0" y="0"/>
          <a:ext cx="0" cy="0"/>
          <a:chOff x="0" y="0"/>
          <a:chExt cx="0" cy="0"/>
        </a:xfrm>
      </p:grpSpPr>
      <p:grpSp>
        <p:nvGrpSpPr>
          <p:cNvPr id="64" name=""/>
          <p:cNvGrpSpPr/>
          <p:nvPr/>
        </p:nvGrpSpPr>
        <p:grpSpPr>
          <a:xfrm rot="0">
            <a:off x="0" y="0"/>
            <a:ext cx="9144000" cy="6934200"/>
            <a:chOff x="0" y="0"/>
            <a:chExt cx="5760" cy="4368"/>
          </a:xfrm>
        </p:grpSpPr>
        <p:sp>
          <p:nvSpPr>
            <p:cNvPr id="1048647" name="Freeform 3"/>
            <p:cNvSpPr/>
            <p:nvPr/>
          </p:nvSpPr>
          <p:spPr bwMode="hidden">
            <a:xfrm rot="0">
              <a:off x="0" y="2208"/>
              <a:ext cx="2515" cy="1970"/>
            </a:xfrm>
            <a:custGeom>
              <a:avLst/>
              <a:ah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path>
              </a:pathLst>
            </a:custGeom>
            <a:gradFill rotWithShape="0">
              <a:gsLst>
                <a:gs pos="0">
                  <a:schemeClr val="dk2">
                    <a:alpha val="100000"/>
                  </a:schemeClr>
                </a:gs>
                <a:gs pos="50000">
                  <a:schemeClr val="lt1">
                    <a:alpha val="100000"/>
                  </a:schemeClr>
                </a:gs>
                <a:gs pos="100000">
                  <a:schemeClr val="dk2">
                    <a:alpha val="100000"/>
                  </a:schemeClr>
                </a:gs>
              </a:gsLst>
              <a:lin ang="2700000" scaled="1"/>
            </a:gradFill>
            <a:ln>
              <a:noFill/>
            </a:ln>
          </p:spPr>
        </p:sp>
        <p:sp>
          <p:nvSpPr>
            <p:cNvPr id="1048648" name="Freeform 4"/>
            <p:cNvSpPr/>
            <p:nvPr/>
          </p:nvSpPr>
          <p:spPr bwMode="hidden">
            <a:xfrm rot="0">
              <a:off x="0" y="2496"/>
              <a:ext cx="2112" cy="1604"/>
            </a:xfrm>
            <a:custGeom>
              <a:avLst/>
              <a:ah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path>
              </a:pathLst>
            </a:custGeom>
            <a:gradFill rotWithShape="0">
              <a:gsLst>
                <a:gs pos="0">
                  <a:schemeClr val="accent2">
                    <a:alpha val="100000"/>
                  </a:schemeClr>
                </a:gs>
                <a:gs pos="100000">
                  <a:schemeClr val="lt1">
                    <a:alpha val="100000"/>
                  </a:schemeClr>
                </a:gs>
              </a:gsLst>
              <a:lin ang="5400000" scaled="1"/>
            </a:gradFill>
            <a:ln>
              <a:noFill/>
            </a:ln>
          </p:spPr>
        </p:sp>
        <p:sp>
          <p:nvSpPr>
            <p:cNvPr id="1048649" name="Freeform 5"/>
            <p:cNvSpPr/>
            <p:nvPr/>
          </p:nvSpPr>
          <p:spPr bwMode="hidden">
            <a:xfrm rot="0">
              <a:off x="2092" y="3233"/>
              <a:ext cx="3668" cy="943"/>
            </a:xfrm>
            <a:custGeom>
              <a:avLst/>
              <a:ah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path>
              </a:pathLst>
            </a:custGeom>
            <a:gradFill rotWithShape="0">
              <a:gsLst>
                <a:gs pos="0">
                  <a:schemeClr val="dk2">
                    <a:alpha val="100000"/>
                  </a:schemeClr>
                </a:gs>
                <a:gs pos="100000">
                  <a:schemeClr val="lt1">
                    <a:alpha val="100000"/>
                  </a:schemeClr>
                </a:gs>
              </a:gsLst>
              <a:lin ang="5400000" scaled="1"/>
            </a:gradFill>
            <a:ln>
              <a:noFill/>
            </a:ln>
          </p:spPr>
        </p:sp>
        <p:sp>
          <p:nvSpPr>
            <p:cNvPr id="1048650" name="Freeform 6"/>
            <p:cNvSpPr/>
            <p:nvPr/>
          </p:nvSpPr>
          <p:spPr bwMode="hidden">
            <a:xfrm rot="0">
              <a:off x="0" y="524"/>
              <a:ext cx="973" cy="1195"/>
            </a:xfrm>
            <a:custGeom>
              <a:avLst/>
              <a:ah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path>
              </a:pathLst>
            </a:custGeom>
            <a:gradFill rotWithShape="0">
              <a:gsLst>
                <a:gs pos="0">
                  <a:schemeClr val="dk2">
                    <a:alpha val="100000"/>
                  </a:schemeClr>
                </a:gs>
                <a:gs pos="100000">
                  <a:schemeClr val="lt1">
                    <a:alpha val="100000"/>
                  </a:schemeClr>
                </a:gs>
              </a:gsLst>
              <a:lin ang="5400000" scaled="1"/>
            </a:gradFill>
            <a:ln>
              <a:noFill/>
            </a:ln>
          </p:spPr>
        </p:sp>
        <p:sp>
          <p:nvSpPr>
            <p:cNvPr id="1048651" name="Freeform 7"/>
            <p:cNvSpPr/>
            <p:nvPr/>
          </p:nvSpPr>
          <p:spPr bwMode="hidden">
            <a:xfrm rot="0">
              <a:off x="3188" y="1"/>
              <a:ext cx="2570" cy="2266"/>
            </a:xfrm>
            <a:custGeom>
              <a:avLst/>
              <a:ah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path>
              </a:pathLst>
            </a:custGeom>
            <a:gradFill rotWithShape="0">
              <a:gsLst>
                <a:gs pos="0">
                  <a:schemeClr val="dk2">
                    <a:alpha val="100000"/>
                  </a:schemeClr>
                </a:gs>
                <a:gs pos="100000">
                  <a:schemeClr val="lt1">
                    <a:alpha val="100000"/>
                  </a:schemeClr>
                </a:gs>
              </a:gsLst>
              <a:lin ang="5400000" scaled="1"/>
            </a:gradFill>
            <a:ln>
              <a:noFill/>
            </a:ln>
          </p:spPr>
        </p:sp>
        <p:sp>
          <p:nvSpPr>
            <p:cNvPr id="1048652" name="Freeform 8"/>
            <p:cNvSpPr/>
            <p:nvPr/>
          </p:nvSpPr>
          <p:spPr bwMode="hidden">
            <a:xfrm rot="0">
              <a:off x="3525" y="1"/>
              <a:ext cx="2185" cy="1508"/>
            </a:xfrm>
            <a:custGeom>
              <a:avLst/>
              <a:ah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path>
              </a:pathLst>
            </a:custGeom>
            <a:gradFill rotWithShape="0">
              <a:gsLst>
                <a:gs pos="0">
                  <a:schemeClr val="accent2">
                    <a:alpha val="100000"/>
                  </a:schemeClr>
                </a:gs>
                <a:gs pos="100000">
                  <a:schemeClr val="lt1">
                    <a:alpha val="100000"/>
                  </a:schemeClr>
                </a:gs>
              </a:gsLst>
              <a:lin ang="5400000" scaled="1"/>
            </a:gradFill>
            <a:ln>
              <a:noFill/>
            </a:ln>
          </p:spPr>
        </p:sp>
        <p:sp>
          <p:nvSpPr>
            <p:cNvPr id="1048653" name="Freeform 9"/>
            <p:cNvSpPr/>
            <p:nvPr/>
          </p:nvSpPr>
          <p:spPr bwMode="hidden">
            <a:xfrm rot="0">
              <a:off x="0" y="649"/>
              <a:ext cx="816" cy="806"/>
            </a:xfrm>
            <a:custGeom>
              <a:avLst/>
              <a:ah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path>
              </a:pathLst>
            </a:custGeom>
            <a:gradFill rotWithShape="0">
              <a:gsLst>
                <a:gs pos="0">
                  <a:schemeClr val="accent2">
                    <a:alpha val="100000"/>
                  </a:schemeClr>
                </a:gs>
                <a:gs pos="100000">
                  <a:schemeClr val="lt1">
                    <a:alpha val="100000"/>
                  </a:schemeClr>
                </a:gs>
              </a:gsLst>
              <a:lin ang="5400000" scaled="1"/>
            </a:gradFill>
            <a:ln>
              <a:noFill/>
            </a:ln>
          </p:spPr>
        </p:sp>
        <p:sp>
          <p:nvSpPr>
            <p:cNvPr id="1048654" name="Freeform 10"/>
            <p:cNvSpPr/>
            <p:nvPr/>
          </p:nvSpPr>
          <p:spPr bwMode="hidden">
            <a:xfrm rot="0">
              <a:off x="0" y="1545"/>
              <a:ext cx="762" cy="107"/>
            </a:xfrm>
            <a:custGeom>
              <a:avLst/>
              <a:ahLst/>
              <a:rect l="0" t="0" r="r" b="b"/>
              <a:pathLst>
                <a:path w="759" h="107">
                  <a:moveTo>
                    <a:pt x="460" y="66"/>
                  </a:moveTo>
                  <a:lnTo>
                    <a:pt x="759" y="0"/>
                  </a:lnTo>
                  <a:lnTo>
                    <a:pt x="496" y="36"/>
                  </a:lnTo>
                  <a:lnTo>
                    <a:pt x="138" y="48"/>
                  </a:lnTo>
                  <a:lnTo>
                    <a:pt x="0" y="78"/>
                  </a:lnTo>
                  <a:lnTo>
                    <a:pt x="0" y="107"/>
                  </a:lnTo>
                  <a:lnTo>
                    <a:pt x="96" y="89"/>
                  </a:lnTo>
                  <a:lnTo>
                    <a:pt x="460" y="66"/>
                  </a:lnTo>
                </a:path>
              </a:pathLst>
            </a:custGeom>
            <a:gradFill rotWithShape="0">
              <a:gsLst>
                <a:gs pos="0">
                  <a:schemeClr val="accent2">
                    <a:alpha val="100000"/>
                  </a:schemeClr>
                </a:gs>
                <a:gs pos="100000">
                  <a:schemeClr val="lt1">
                    <a:alpha val="100000"/>
                  </a:schemeClr>
                </a:gs>
              </a:gsLst>
              <a:lin ang="5400000" scaled="1"/>
            </a:gradFill>
            <a:ln>
              <a:noFill/>
            </a:ln>
          </p:spPr>
        </p:sp>
        <p:sp>
          <p:nvSpPr>
            <p:cNvPr id="1048655" name="Freeform 11"/>
            <p:cNvSpPr/>
            <p:nvPr/>
          </p:nvSpPr>
          <p:spPr bwMode="hidden">
            <a:xfrm rot="0">
              <a:off x="2314" y="3431"/>
              <a:ext cx="3182" cy="745"/>
            </a:xfrm>
            <a:custGeom>
              <a:avLst/>
              <a:ah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path>
              </a:pathLst>
            </a:custGeom>
            <a:gradFill rotWithShape="0">
              <a:gsLst>
                <a:gs pos="0">
                  <a:schemeClr val="accent2">
                    <a:alpha val="100000"/>
                  </a:schemeClr>
                </a:gs>
                <a:gs pos="100000">
                  <a:schemeClr val="lt1">
                    <a:alpha val="100000"/>
                  </a:schemeClr>
                </a:gs>
              </a:gsLst>
              <a:lin ang="2700000" scaled="1"/>
            </a:gradFill>
            <a:ln>
              <a:noFill/>
            </a:ln>
          </p:spPr>
        </p:sp>
        <p:sp>
          <p:nvSpPr>
            <p:cNvPr id="1048656" name="Rectangle 12"/>
            <p:cNvSpPr/>
            <p:nvPr/>
          </p:nvSpPr>
          <p:spPr bwMode="hidden">
            <a:xfrm rot="0">
              <a:off x="192" y="127"/>
              <a:ext cx="1" cy="1"/>
            </a:xfrm>
            <a:prstGeom prst="rect"/>
            <a:solidFill>
              <a:srgbClr val="9A1E8D"/>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lang="ru-RU"/>
            </a:p>
          </p:txBody>
        </p:sp>
        <p:sp>
          <p:nvSpPr>
            <p:cNvPr id="1048657" name="Rectangle 13"/>
            <p:cNvSpPr/>
            <p:nvPr/>
          </p:nvSpPr>
          <p:spPr bwMode="hidden">
            <a:xfrm rot="0">
              <a:off x="204" y="131"/>
              <a:ext cx="1" cy="1"/>
            </a:xfrm>
            <a:prstGeom prst="rect"/>
            <a:solidFill>
              <a:srgbClr val="9A1E8D"/>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lang="ru-RU"/>
            </a:p>
          </p:txBody>
        </p:sp>
        <p:sp>
          <p:nvSpPr>
            <p:cNvPr id="1048658" name="Freeform 14"/>
            <p:cNvSpPr/>
            <p:nvPr/>
          </p:nvSpPr>
          <p:spPr bwMode="hidden">
            <a:xfrm rot="0">
              <a:off x="0" y="4032"/>
              <a:ext cx="5760" cy="288"/>
            </a:xfrm>
            <a:custGeom>
              <a:avLst/>
              <a:ahLst/>
              <a:rect l="0" t="0" r="r" b="b"/>
              <a:pathLst>
                <a:path w="5740" h="288">
                  <a:moveTo>
                    <a:pt x="5740" y="288"/>
                  </a:moveTo>
                  <a:lnTo>
                    <a:pt x="0" y="288"/>
                  </a:lnTo>
                  <a:lnTo>
                    <a:pt x="0" y="0"/>
                  </a:lnTo>
                  <a:lnTo>
                    <a:pt x="5740" y="0"/>
                  </a:lnTo>
                  <a:lnTo>
                    <a:pt x="5740" y="288"/>
                  </a:lnTo>
                  <a:lnTo>
                    <a:pt x="5740" y="288"/>
                  </a:lnTo>
                </a:path>
              </a:pathLst>
            </a:custGeom>
            <a:gradFill rotWithShape="0">
              <a:gsLst>
                <a:gs pos="0">
                  <a:schemeClr val="lt1">
                    <a:alpha val="100000"/>
                  </a:schemeClr>
                </a:gs>
                <a:gs pos="100000">
                  <a:srgbClr val="471800">
                    <a:alpha val="100000"/>
                  </a:srgbClr>
                </a:gs>
              </a:gsLst>
              <a:lin ang="5400000" scaled="1"/>
            </a:gradFill>
            <a:ln>
              <a:noFill/>
            </a:ln>
          </p:spPr>
        </p:sp>
        <p:sp>
          <p:nvSpPr>
            <p:cNvPr id="1048659" name="Freeform 15"/>
            <p:cNvSpPr/>
            <p:nvPr/>
          </p:nvSpPr>
          <p:spPr bwMode="hidden">
            <a:xfrm rot="0">
              <a:off x="0" y="4032"/>
              <a:ext cx="5760" cy="336"/>
            </a:xfrm>
            <a:custGeom>
              <a:avLst/>
              <a:ahLst/>
              <a:rect l="0" t="0" r="r" b="b"/>
              <a:pathLst>
                <a:path w="5740" h="288">
                  <a:moveTo>
                    <a:pt x="5740" y="288"/>
                  </a:moveTo>
                  <a:lnTo>
                    <a:pt x="0" y="288"/>
                  </a:lnTo>
                  <a:lnTo>
                    <a:pt x="0" y="0"/>
                  </a:lnTo>
                  <a:lnTo>
                    <a:pt x="5740" y="0"/>
                  </a:lnTo>
                  <a:lnTo>
                    <a:pt x="5740" y="288"/>
                  </a:lnTo>
                  <a:lnTo>
                    <a:pt x="5740" y="288"/>
                  </a:lnTo>
                </a:path>
              </a:pathLst>
            </a:custGeom>
            <a:gradFill rotWithShape="0">
              <a:gsLst>
                <a:gs pos="0">
                  <a:schemeClr val="lt1">
                    <a:alpha val="100000"/>
                  </a:schemeClr>
                </a:gs>
                <a:gs pos="100000">
                  <a:srgbClr val="471800">
                    <a:alpha val="100000"/>
                  </a:srgbClr>
                </a:gs>
              </a:gsLst>
              <a:lin ang="5400000" scaled="1"/>
            </a:gradFill>
            <a:ln>
              <a:noFill/>
            </a:ln>
          </p:spPr>
        </p:sp>
        <p:sp>
          <p:nvSpPr>
            <p:cNvPr id="1048660" name="Freeform 16"/>
            <p:cNvSpPr/>
            <p:nvPr/>
          </p:nvSpPr>
          <p:spPr bwMode="hidden">
            <a:xfrm rot="0">
              <a:off x="0" y="0"/>
              <a:ext cx="5760" cy="288"/>
            </a:xfrm>
            <a:custGeom>
              <a:avLst/>
              <a:ahLst/>
              <a:rect l="0" t="0" r="r" b="b"/>
              <a:pathLst>
                <a:path w="5740" h="288">
                  <a:moveTo>
                    <a:pt x="5740" y="288"/>
                  </a:moveTo>
                  <a:lnTo>
                    <a:pt x="0" y="288"/>
                  </a:lnTo>
                  <a:lnTo>
                    <a:pt x="0" y="0"/>
                  </a:lnTo>
                  <a:lnTo>
                    <a:pt x="5740" y="0"/>
                  </a:lnTo>
                  <a:lnTo>
                    <a:pt x="5740" y="288"/>
                  </a:lnTo>
                  <a:lnTo>
                    <a:pt x="5740" y="288"/>
                  </a:lnTo>
                </a:path>
              </a:pathLst>
            </a:custGeom>
            <a:gradFill rotWithShape="0">
              <a:gsLst>
                <a:gs pos="0">
                  <a:srgbClr val="693502">
                    <a:alpha val="100000"/>
                  </a:srgbClr>
                </a:gs>
                <a:gs pos="100000">
                  <a:schemeClr val="dk2">
                    <a:alpha val="100000"/>
                  </a:schemeClr>
                </a:gs>
              </a:gsLst>
              <a:lin ang="5400000" scaled="1"/>
            </a:gradFill>
            <a:ln>
              <a:noFill/>
            </a:ln>
          </p:spPr>
        </p:sp>
        <p:sp>
          <p:nvSpPr>
            <p:cNvPr id="1048661" name="Freeform 17"/>
            <p:cNvSpPr/>
            <p:nvPr/>
          </p:nvSpPr>
          <p:spPr bwMode="hidden">
            <a:xfrm rot="0">
              <a:off x="509" y="229"/>
              <a:ext cx="3188" cy="2024"/>
            </a:xfrm>
            <a:custGeom>
              <a:avLst/>
              <a:ah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path>
              </a:pathLst>
            </a:custGeom>
            <a:gradFill rotWithShape="0">
              <a:gsLst>
                <a:gs pos="0">
                  <a:schemeClr val="dk2">
                    <a:alpha val="100000"/>
                  </a:schemeClr>
                </a:gs>
                <a:gs pos="100000">
                  <a:schemeClr val="lt1">
                    <a:alpha val="100000"/>
                  </a:schemeClr>
                </a:gs>
              </a:gsLst>
              <a:lin ang="2700000" scaled="1"/>
            </a:gradFill>
            <a:ln>
              <a:noFill/>
            </a:ln>
          </p:spPr>
        </p:sp>
        <p:sp>
          <p:nvSpPr>
            <p:cNvPr id="1048662" name="Freeform 18"/>
            <p:cNvSpPr/>
            <p:nvPr/>
          </p:nvSpPr>
          <p:spPr bwMode="hidden">
            <a:xfrm rot="0">
              <a:off x="1344" y="293"/>
              <a:ext cx="2144" cy="1787"/>
            </a:xfrm>
            <a:custGeom>
              <a:avLst/>
              <a:ah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path>
              </a:pathLst>
            </a:custGeom>
            <a:gradFill rotWithShape="0">
              <a:gsLst>
                <a:gs pos="0">
                  <a:schemeClr val="accent2">
                    <a:alpha val="100000"/>
                  </a:schemeClr>
                </a:gs>
                <a:gs pos="100000">
                  <a:schemeClr val="lt1">
                    <a:alpha val="100000"/>
                  </a:schemeClr>
                </a:gs>
              </a:gsLst>
              <a:lin ang="5400000" scaled="1"/>
            </a:gradFill>
            <a:ln>
              <a:noFill/>
            </a:ln>
          </p:spPr>
        </p:sp>
        <p:sp>
          <p:nvSpPr>
            <p:cNvPr id="1048663" name="Freeform 19"/>
            <p:cNvSpPr/>
            <p:nvPr/>
          </p:nvSpPr>
          <p:spPr bwMode="hidden">
            <a:xfrm rot="0">
              <a:off x="2932" y="1728"/>
              <a:ext cx="2828" cy="2366"/>
            </a:xfrm>
            <a:custGeom>
              <a:avLst/>
              <a:ah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path>
              </a:pathLst>
            </a:custGeom>
            <a:gradFill rotWithShape="0">
              <a:gsLst>
                <a:gs pos="0">
                  <a:schemeClr val="dk2">
                    <a:alpha val="100000"/>
                  </a:schemeClr>
                </a:gs>
                <a:gs pos="50000">
                  <a:schemeClr val="lt1">
                    <a:alpha val="100000"/>
                  </a:schemeClr>
                </a:gs>
                <a:gs pos="100000">
                  <a:schemeClr val="dk2">
                    <a:alpha val="100000"/>
                  </a:schemeClr>
                </a:gs>
              </a:gsLst>
              <a:lin ang="2700000" scaled="1"/>
            </a:gradFill>
            <a:ln>
              <a:noFill/>
            </a:ln>
          </p:spPr>
        </p:sp>
        <p:sp>
          <p:nvSpPr>
            <p:cNvPr id="1048664" name="Freeform 20"/>
            <p:cNvSpPr/>
            <p:nvPr/>
          </p:nvSpPr>
          <p:spPr bwMode="hidden">
            <a:xfrm rot="0">
              <a:off x="3160" y="1860"/>
              <a:ext cx="2162" cy="1934"/>
            </a:xfrm>
            <a:custGeom>
              <a:avLst/>
              <a:ah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path>
              </a:pathLst>
            </a:custGeom>
            <a:gradFill rotWithShape="0">
              <a:gsLst>
                <a:gs pos="0">
                  <a:schemeClr val="accent2">
                    <a:alpha val="100000"/>
                  </a:schemeClr>
                </a:gs>
                <a:gs pos="100000">
                  <a:schemeClr val="lt1">
                    <a:alpha val="100000"/>
                  </a:schemeClr>
                </a:gs>
              </a:gsLst>
              <a:lin ang="5400000" scaled="1"/>
            </a:gradFill>
            <a:ln>
              <a:noFill/>
            </a:ln>
          </p:spPr>
        </p:sp>
      </p:grpSp>
      <p:sp>
        <p:nvSpPr>
          <p:cNvPr id="1048665" name="Rectangle 23"/>
          <p:cNvSpPr/>
          <p:nvPr>
            <p:ph type="dt" sz="quarter"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666"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
        <p:nvSpPr>
          <p:cNvPr id="1048667"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668" name="Rectangle 22"/>
          <p:cNvSpPr>
            <a:spLocks noGrp="1" noChangeArrowheads="1"/>
          </p:cNvSpPr>
          <p:nvPr>
            <p:ph type="subTitle" sz="quarter" idx="1"/>
          </p:nvPr>
        </p:nvSpPr>
        <p:spPr>
          <a:xfrm>
            <a:off x="1371600" y="3886200"/>
            <a:ext cx="6400800" cy="1752600"/>
          </a:xfrm>
        </p:spPr>
        <p:txBody>
          <a:bodyPr/>
          <a:lstStyle>
            <a:lvl1pPr algn="ctr" indent="0" marL="0">
              <a:buFont typeface="Wingdings" pitchFamily="2" charset="2"/>
              <a:buNone/>
            </a:lvl1pPr>
          </a:lstStyle>
          <a:p>
            <a:pPr lvl="0"/>
            <a:r>
              <a:rPr lang="ru-RU" noProof="0" smtClean="0"/>
              <a:t>Образец подзаголовка</a:t>
            </a:r>
          </a:p>
        </p:txBody>
      </p:sp>
      <p:sp>
        <p:nvSpPr>
          <p:cNvPr id="1048669"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ru-RU" noProof="0" smtClean="0"/>
              <a:t>Образец 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Заголовок и вертикальный текст">
    <p:spTree>
      <p:nvGrpSpPr>
        <p:cNvPr id="70" name=""/>
        <p:cNvGrpSpPr/>
        <p:nvPr/>
      </p:nvGrpSpPr>
      <p:grpSpPr>
        <a:xfrm>
          <a:off x="0" y="0"/>
          <a:ext cx="0" cy="0"/>
          <a:chOff x="0" y="0"/>
          <a:chExt cx="0" cy="0"/>
        </a:xfrm>
      </p:grpSpPr>
      <p:sp>
        <p:nvSpPr>
          <p:cNvPr id="1048697" name="Заголовок 1"/>
          <p:cNvSpPr>
            <a:spLocks noGrp="1"/>
          </p:cNvSpPr>
          <p:nvPr>
            <p:ph type="title"/>
          </p:nvPr>
        </p:nvSpPr>
        <p:spPr/>
        <p:txBody>
          <a:bodyPr/>
          <a:p>
            <a:r>
              <a:rPr lang="ru-RU" smtClean="0"/>
              <a:t>Образец заголовка</a:t>
            </a:r>
            <a:endParaRPr lang="ru-RU"/>
          </a:p>
        </p:txBody>
      </p:sp>
      <p:sp>
        <p:nvSpPr>
          <p:cNvPr id="1048698" name="Вертикальный текст 2"/>
          <p:cNvSpPr>
            <a:spLocks noGrp="1"/>
          </p:cNvSpPr>
          <p:nvPr>
            <p:ph type="body" orient="vert" idx="1"/>
          </p:nvPr>
        </p:nvSpPr>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99"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700"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701"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Вертикальный заголовок и текст">
    <p:spTree>
      <p:nvGrpSpPr>
        <p:cNvPr id="65" name=""/>
        <p:cNvGrpSpPr/>
        <p:nvPr/>
      </p:nvGrpSpPr>
      <p:grpSpPr>
        <a:xfrm>
          <a:off x="0" y="0"/>
          <a:ext cx="0" cy="0"/>
          <a:chOff x="0" y="0"/>
          <a:chExt cx="0" cy="0"/>
        </a:xfrm>
      </p:grpSpPr>
      <p:sp>
        <p:nvSpPr>
          <p:cNvPr id="1048670" name="Вертикальный заголовок 1"/>
          <p:cNvSpPr>
            <a:spLocks noGrp="1"/>
          </p:cNvSpPr>
          <p:nvPr>
            <p:ph type="title" orient="vert"/>
          </p:nvPr>
        </p:nvSpPr>
        <p:spPr>
          <a:xfrm>
            <a:off x="6629400" y="277813"/>
            <a:ext cx="2057400" cy="5853112"/>
          </a:xfrm>
        </p:spPr>
        <p:txBody>
          <a:bodyPr vert="eaVert"/>
          <a:p>
            <a:r>
              <a:rPr lang="ru-RU" smtClean="0"/>
              <a:t>Образец заголовка</a:t>
            </a:r>
            <a:endParaRPr lang="ru-RU"/>
          </a:p>
        </p:txBody>
      </p:sp>
      <p:sp>
        <p:nvSpPr>
          <p:cNvPr id="1048671" name="Вертикальный текст 2"/>
          <p:cNvSpPr>
            <a:spLocks noGrp="1"/>
          </p:cNvSpPr>
          <p:nvPr>
            <p:ph type="body" orient="vert" idx="1"/>
          </p:nvPr>
        </p:nvSpPr>
        <p:spPr>
          <a:xfrm>
            <a:off x="457200" y="277813"/>
            <a:ext cx="6019800" cy="5853112"/>
          </a:xfrm>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72"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673"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674"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objOnly">
  <p:cSld name="Объект">
    <p:spTree>
      <p:nvGrpSpPr>
        <p:cNvPr id="45" name=""/>
        <p:cNvGrpSpPr/>
        <p:nvPr/>
      </p:nvGrpSpPr>
      <p:grpSpPr>
        <a:xfrm>
          <a:off x="0" y="0"/>
          <a:ext cx="0" cy="0"/>
          <a:chOff x="0" y="0"/>
          <a:chExt cx="0" cy="0"/>
        </a:xfrm>
      </p:grpSpPr>
      <p:sp>
        <p:nvSpPr>
          <p:cNvPr id="1048614" name="Объект 1"/>
          <p:cNvSpPr>
            <a:spLocks noGrp="1"/>
          </p:cNvSpPr>
          <p:nvPr>
            <p:ph/>
          </p:nvPr>
        </p:nvSpPr>
        <p:spPr>
          <a:xfrm>
            <a:off x="457200" y="277813"/>
            <a:ext cx="8229600" cy="5853112"/>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15"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616"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617"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fourObj">
  <p:cSld name="Заголовок и четыре объекта">
    <p:spTree>
      <p:nvGrpSpPr>
        <p:cNvPr id="52" name=""/>
        <p:cNvGrpSpPr/>
        <p:nvPr/>
      </p:nvGrpSpPr>
      <p:grpSpPr>
        <a:xfrm>
          <a:off x="0" y="0"/>
          <a:ext cx="0" cy="0"/>
          <a:chOff x="0" y="0"/>
          <a:chExt cx="0" cy="0"/>
        </a:xfrm>
      </p:grpSpPr>
      <p:sp>
        <p:nvSpPr>
          <p:cNvPr id="1048630" name="Заголовок 1"/>
          <p:cNvSpPr>
            <a:spLocks noGrp="1"/>
          </p:cNvSpPr>
          <p:nvPr>
            <p:ph type="title" sz="quarter"/>
          </p:nvPr>
        </p:nvSpPr>
        <p:spPr>
          <a:xfrm>
            <a:off x="457200" y="277813"/>
            <a:ext cx="8229600" cy="1143000"/>
          </a:xfrm>
        </p:spPr>
        <p:txBody>
          <a:bodyPr/>
          <a:p>
            <a:r>
              <a:rPr lang="ru-RU" smtClean="0"/>
              <a:t>Образец заголовка</a:t>
            </a:r>
            <a:endParaRPr lang="ru-RU"/>
          </a:p>
        </p:txBody>
      </p:sp>
      <p:sp>
        <p:nvSpPr>
          <p:cNvPr id="1048631" name="Объект 2"/>
          <p:cNvSpPr>
            <a:spLocks noGrp="1"/>
          </p:cNvSpPr>
          <p:nvPr>
            <p:ph sz="quarter" idx="1"/>
          </p:nvPr>
        </p:nvSpPr>
        <p:spPr>
          <a:xfrm>
            <a:off x="457200" y="1600200"/>
            <a:ext cx="4038600" cy="2189163"/>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32" name="Объект 3"/>
          <p:cNvSpPr>
            <a:spLocks noGrp="1"/>
          </p:cNvSpPr>
          <p:nvPr>
            <p:ph sz="quarter" idx="2"/>
          </p:nvPr>
        </p:nvSpPr>
        <p:spPr>
          <a:xfrm>
            <a:off x="4648200" y="1600200"/>
            <a:ext cx="4038600" cy="2189163"/>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33" name="Объект 4"/>
          <p:cNvSpPr>
            <a:spLocks noGrp="1"/>
          </p:cNvSpPr>
          <p:nvPr>
            <p:ph sz="quarter" idx="3"/>
          </p:nvPr>
        </p:nvSpPr>
        <p:spPr>
          <a:xfrm>
            <a:off x="457200" y="3941763"/>
            <a:ext cx="4038600" cy="2189162"/>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34" name="Объект 5"/>
          <p:cNvSpPr>
            <a:spLocks noGrp="1"/>
          </p:cNvSpPr>
          <p:nvPr>
            <p:ph sz="quarter" idx="4"/>
          </p:nvPr>
        </p:nvSpPr>
        <p:spPr>
          <a:xfrm>
            <a:off x="4648200" y="3941763"/>
            <a:ext cx="4038600" cy="2189162"/>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35"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636"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637"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Заголовок и объект">
    <p:spTree>
      <p:nvGrpSpPr>
        <p:cNvPr id="27" name=""/>
        <p:cNvGrpSpPr/>
        <p:nvPr/>
      </p:nvGrpSpPr>
      <p:grpSpPr>
        <a:xfrm>
          <a:off x="0" y="0"/>
          <a:ext cx="0" cy="0"/>
          <a:chOff x="0" y="0"/>
          <a:chExt cx="0" cy="0"/>
        </a:xfrm>
      </p:grpSpPr>
      <p:sp>
        <p:nvSpPr>
          <p:cNvPr id="1048599" name="Заголовок 1"/>
          <p:cNvSpPr>
            <a:spLocks noGrp="1"/>
          </p:cNvSpPr>
          <p:nvPr>
            <p:ph type="title"/>
          </p:nvPr>
        </p:nvSpPr>
        <p:spPr/>
        <p:txBody>
          <a:bodyPr/>
          <a:p>
            <a:r>
              <a:rPr lang="ru-RU" smtClean="0"/>
              <a:t>Образец заголовка</a:t>
            </a:r>
            <a:endParaRPr lang="ru-RU"/>
          </a:p>
        </p:txBody>
      </p:sp>
      <p:sp>
        <p:nvSpPr>
          <p:cNvPr id="1048600" name="Объект 2"/>
          <p:cNvSpPr>
            <a:spLocks noGrp="1"/>
          </p:cNvSpPr>
          <p:nvPr>
            <p:ph idx="1"/>
          </p:nvPr>
        </p:nvSpPr>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01"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602"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603"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Заголовок раздела">
    <p:spTree>
      <p:nvGrpSpPr>
        <p:cNvPr id="67" name=""/>
        <p:cNvGrpSpPr/>
        <p:nvPr/>
      </p:nvGrpSpPr>
      <p:grpSpPr>
        <a:xfrm>
          <a:off x="0" y="0"/>
          <a:ext cx="0" cy="0"/>
          <a:chOff x="0" y="0"/>
          <a:chExt cx="0" cy="0"/>
        </a:xfrm>
      </p:grpSpPr>
      <p:sp>
        <p:nvSpPr>
          <p:cNvPr id="1048681" name="Заголовок 1"/>
          <p:cNvSpPr>
            <a:spLocks noGrp="1"/>
          </p:cNvSpPr>
          <p:nvPr>
            <p:ph type="title"/>
          </p:nvPr>
        </p:nvSpPr>
        <p:spPr>
          <a:xfrm>
            <a:off x="722313" y="4406900"/>
            <a:ext cx="7772400" cy="1362075"/>
          </a:xfrm>
        </p:spPr>
        <p:txBody>
          <a:bodyPr anchor="t"/>
          <a:lstStyle>
            <a:lvl1pPr algn="l">
              <a:defRPr b="1" cap="all" sz="4000"/>
            </a:lvl1pPr>
          </a:lstStyle>
          <a:p>
            <a:r>
              <a:rPr lang="ru-RU" smtClean="0"/>
              <a:t>Образец заголовка</a:t>
            </a:r>
            <a:endParaRPr lang="ru-RU"/>
          </a:p>
        </p:txBody>
      </p:sp>
      <p:sp>
        <p:nvSpPr>
          <p:cNvPr id="1048682" name="Текст 2"/>
          <p:cNvSpPr>
            <a:spLocks noGrp="1"/>
          </p:cNvSpPr>
          <p:nvPr>
            <p:ph type="body" idx="1"/>
          </p:nvPr>
        </p:nvSpPr>
        <p:spPr>
          <a:xfrm>
            <a:off x="722313" y="2906713"/>
            <a:ext cx="7772400" cy="1500187"/>
          </a:xfrm>
        </p:spPr>
        <p:txBody>
          <a:bodyPr anchor="b"/>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lang="ru-RU" smtClean="0"/>
              <a:t>Образец текста</a:t>
            </a:r>
          </a:p>
        </p:txBody>
      </p:sp>
      <p:sp>
        <p:nvSpPr>
          <p:cNvPr id="1048683"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684"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685"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Два объекта">
    <p:spTree>
      <p:nvGrpSpPr>
        <p:cNvPr id="71" name=""/>
        <p:cNvGrpSpPr/>
        <p:nvPr/>
      </p:nvGrpSpPr>
      <p:grpSpPr>
        <a:xfrm>
          <a:off x="0" y="0"/>
          <a:ext cx="0" cy="0"/>
          <a:chOff x="0" y="0"/>
          <a:chExt cx="0" cy="0"/>
        </a:xfrm>
      </p:grpSpPr>
      <p:sp>
        <p:nvSpPr>
          <p:cNvPr id="1048702" name="Заголовок 1"/>
          <p:cNvSpPr>
            <a:spLocks noGrp="1"/>
          </p:cNvSpPr>
          <p:nvPr>
            <p:ph type="title"/>
          </p:nvPr>
        </p:nvSpPr>
        <p:spPr/>
        <p:txBody>
          <a:bodyPr/>
          <a:p>
            <a:r>
              <a:rPr lang="ru-RU" smtClean="0"/>
              <a:t>Образец заголовка</a:t>
            </a:r>
            <a:endParaRPr lang="ru-RU"/>
          </a:p>
        </p:txBody>
      </p:sp>
      <p:sp>
        <p:nvSpPr>
          <p:cNvPr id="104870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0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05"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706"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707"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Сравнение">
    <p:spTree>
      <p:nvGrpSpPr>
        <p:cNvPr id="68" name=""/>
        <p:cNvGrpSpPr/>
        <p:nvPr/>
      </p:nvGrpSpPr>
      <p:grpSpPr>
        <a:xfrm>
          <a:off x="0" y="0"/>
          <a:ext cx="0" cy="0"/>
          <a:chOff x="0" y="0"/>
          <a:chExt cx="0" cy="0"/>
        </a:xfrm>
      </p:grpSpPr>
      <p:sp>
        <p:nvSpPr>
          <p:cNvPr id="1048686" name="Заголовок 1"/>
          <p:cNvSpPr>
            <a:spLocks noGrp="1"/>
          </p:cNvSpPr>
          <p:nvPr>
            <p:ph type="title"/>
          </p:nvPr>
        </p:nvSpPr>
        <p:spPr>
          <a:xfrm>
            <a:off x="457200" y="274638"/>
            <a:ext cx="8229600" cy="1143000"/>
          </a:xfrm>
        </p:spPr>
        <p:txBody>
          <a:bodyPr/>
          <a:p>
            <a:r>
              <a:rPr lang="ru-RU" smtClean="0"/>
              <a:t>Образец заголовка</a:t>
            </a:r>
            <a:endParaRPr lang="ru-RU"/>
          </a:p>
        </p:txBody>
      </p:sp>
      <p:sp>
        <p:nvSpPr>
          <p:cNvPr id="1048687" name="Текст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88"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89" name="Текст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90"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91"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692"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693"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Только заголовок">
    <p:spTree>
      <p:nvGrpSpPr>
        <p:cNvPr id="49" name=""/>
        <p:cNvGrpSpPr/>
        <p:nvPr/>
      </p:nvGrpSpPr>
      <p:grpSpPr>
        <a:xfrm>
          <a:off x="0" y="0"/>
          <a:ext cx="0" cy="0"/>
          <a:chOff x="0" y="0"/>
          <a:chExt cx="0" cy="0"/>
        </a:xfrm>
      </p:grpSpPr>
      <p:sp>
        <p:nvSpPr>
          <p:cNvPr id="1048621" name="Заголовок 1"/>
          <p:cNvSpPr>
            <a:spLocks noGrp="1"/>
          </p:cNvSpPr>
          <p:nvPr>
            <p:ph type="title"/>
          </p:nvPr>
        </p:nvSpPr>
        <p:spPr/>
        <p:txBody>
          <a:bodyPr/>
          <a:p>
            <a:r>
              <a:rPr lang="ru-RU" smtClean="0"/>
              <a:t>Образец заголовка</a:t>
            </a:r>
            <a:endParaRPr lang="ru-RU"/>
          </a:p>
        </p:txBody>
      </p:sp>
      <p:sp>
        <p:nvSpPr>
          <p:cNvPr id="1048622"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623"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624"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Пустой слайд">
    <p:spTree>
      <p:nvGrpSpPr>
        <p:cNvPr id="69" name=""/>
        <p:cNvGrpSpPr/>
        <p:nvPr/>
      </p:nvGrpSpPr>
      <p:grpSpPr>
        <a:xfrm>
          <a:off x="0" y="0"/>
          <a:ext cx="0" cy="0"/>
          <a:chOff x="0" y="0"/>
          <a:chExt cx="0" cy="0"/>
        </a:xfrm>
      </p:grpSpPr>
      <p:sp>
        <p:nvSpPr>
          <p:cNvPr id="1048694"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695"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696"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Объект с подписью">
    <p:spTree>
      <p:nvGrpSpPr>
        <p:cNvPr id="72" name=""/>
        <p:cNvGrpSpPr/>
        <p:nvPr/>
      </p:nvGrpSpPr>
      <p:grpSpPr>
        <a:xfrm>
          <a:off x="0" y="0"/>
          <a:ext cx="0" cy="0"/>
          <a:chOff x="0" y="0"/>
          <a:chExt cx="0" cy="0"/>
        </a:xfrm>
      </p:grpSpPr>
      <p:sp>
        <p:nvSpPr>
          <p:cNvPr id="1048708" name="Заголовок 1"/>
          <p:cNvSpPr>
            <a:spLocks noGrp="1"/>
          </p:cNvSpPr>
          <p:nvPr>
            <p:ph type="title"/>
          </p:nvPr>
        </p:nvSpPr>
        <p:spPr>
          <a:xfrm>
            <a:off x="457200" y="273050"/>
            <a:ext cx="3008313" cy="1162050"/>
          </a:xfrm>
        </p:spPr>
        <p:txBody>
          <a:bodyPr anchor="b"/>
          <a:lstStyle>
            <a:lvl1pPr algn="l">
              <a:defRPr b="1" sz="2000"/>
            </a:lvl1pPr>
          </a:lstStyle>
          <a:p>
            <a:r>
              <a:rPr lang="ru-RU" smtClean="0"/>
              <a:t>Образец заголовка</a:t>
            </a:r>
            <a:endParaRPr lang="ru-RU"/>
          </a:p>
        </p:txBody>
      </p:sp>
      <p:sp>
        <p:nvSpPr>
          <p:cNvPr id="1048709"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10" name="Текст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711"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712"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713"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Рисунок с подписью">
    <p:spTree>
      <p:nvGrpSpPr>
        <p:cNvPr id="66" name=""/>
        <p:cNvGrpSpPr/>
        <p:nvPr/>
      </p:nvGrpSpPr>
      <p:grpSpPr>
        <a:xfrm>
          <a:off x="0" y="0"/>
          <a:ext cx="0" cy="0"/>
          <a:chOff x="0" y="0"/>
          <a:chExt cx="0" cy="0"/>
        </a:xfrm>
      </p:grpSpPr>
      <p:sp>
        <p:nvSpPr>
          <p:cNvPr id="1048675" name="Заголовок 1"/>
          <p:cNvSpPr>
            <a:spLocks noGrp="1"/>
          </p:cNvSpPr>
          <p:nvPr>
            <p:ph type="title"/>
          </p:nvPr>
        </p:nvSpPr>
        <p:spPr>
          <a:xfrm>
            <a:off x="1792288" y="4800600"/>
            <a:ext cx="5486400" cy="566738"/>
          </a:xfrm>
        </p:spPr>
        <p:txBody>
          <a:bodyPr anchor="b"/>
          <a:lstStyle>
            <a:lvl1pPr algn="l">
              <a:defRPr b="1" sz="2000"/>
            </a:lvl1pPr>
          </a:lstStyle>
          <a:p>
            <a:r>
              <a:rPr lang="ru-RU" smtClean="0"/>
              <a:t>Образец заголовка</a:t>
            </a:r>
            <a:endParaRPr lang="ru-RU"/>
          </a:p>
        </p:txBody>
      </p:sp>
      <p:sp>
        <p:nvSpPr>
          <p:cNvPr id="1048676" name="Рисунок 2"/>
          <p:cNvSpPr>
            <a:spLocks noGrp="1"/>
          </p:cNvSpPr>
          <p:nvPr>
            <p:ph type="pic" idx="1"/>
          </p:nvPr>
        </p:nvSpPr>
        <p:spPr>
          <a:xfrm>
            <a:off x="1792288" y="612775"/>
            <a:ext cx="5486400" cy="4114800"/>
          </a:xfrm>
        </p:spPr>
        <p:txBody>
          <a:bodyPr anchor="t"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3200" i="0" kern="0" kumimoji="0" lang="ru-RU" noProof="0" normalizeH="0" spc="0" strike="noStrike" u="none" smtClean="0">
              <a:ln>
                <a:noFill/>
              </a:ln>
              <a:solidFill>
                <a:schemeClr val="tx1"/>
              </a:solidFill>
              <a:effectLst>
                <a:outerShdw algn="tl" blurRad="38100" dir="2700000" dist="38100">
                  <a:srgbClr val="000000"/>
                </a:outerShdw>
              </a:effectLst>
              <a:uLnTx/>
              <a:uFillTx/>
              <a:latin typeface="+mn-lt"/>
              <a:ea typeface="+mn-ea"/>
              <a:cs typeface="+mn-cs"/>
            </a:endParaRPr>
          </a:p>
        </p:txBody>
      </p:sp>
      <p:sp>
        <p:nvSpPr>
          <p:cNvPr id="1048677" name="Текст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78"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679"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
        <p:nvSpPr>
          <p:cNvPr id="1048680"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gradFill rotWithShape="0">
          <a:gsLst>
            <a:gs pos="0">
              <a:schemeClr val="dk2">
                <a:alpha val="100000"/>
              </a:schemeClr>
            </a:gs>
            <a:gs pos="100000">
              <a:schemeClr val="lt1">
                <a:alpha val="100000"/>
              </a:schemeClr>
            </a:gs>
          </a:gsLst>
          <a:lin ang="5400000" scaled="1"/>
        </a:gradFill>
      </p:bgPr>
    </p:bg>
    <p:spTree>
      <p:nvGrpSpPr>
        <p:cNvPr id="12" name=""/>
        <p:cNvGrpSpPr/>
        <p:nvPr/>
      </p:nvGrpSpPr>
      <p:grpSpPr>
        <a:xfrm rot="0">
          <a:off x="0" y="0"/>
          <a:ext cx="0" cy="0"/>
          <a:chOff x="0" y="0"/>
          <a:chExt cx="0" cy="0"/>
        </a:xfrm>
      </p:grpSpPr>
      <p:grpSp>
        <p:nvGrpSpPr>
          <p:cNvPr id="13" name=""/>
          <p:cNvGrpSpPr/>
          <p:nvPr/>
        </p:nvGrpSpPr>
        <p:grpSpPr>
          <a:xfrm rot="0">
            <a:off x="0" y="0"/>
            <a:ext cx="9144000" cy="6934200"/>
            <a:chOff x="0" y="0"/>
            <a:chExt cx="5760" cy="4368"/>
          </a:xfrm>
        </p:grpSpPr>
        <p:sp>
          <p:nvSpPr>
            <p:cNvPr id="1048576" name="Freeform 3"/>
            <p:cNvSpPr/>
            <p:nvPr/>
          </p:nvSpPr>
          <p:spPr bwMode="hidden">
            <a:xfrm rot="0">
              <a:off x="0" y="2208"/>
              <a:ext cx="2515" cy="1970"/>
            </a:xfrm>
            <a:custGeom>
              <a:avLst/>
              <a:ah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path>
              </a:pathLst>
            </a:custGeom>
            <a:gradFill rotWithShape="0">
              <a:gsLst>
                <a:gs pos="0">
                  <a:schemeClr val="dk2">
                    <a:alpha val="100000"/>
                  </a:schemeClr>
                </a:gs>
                <a:gs pos="50000">
                  <a:schemeClr val="lt1">
                    <a:alpha val="100000"/>
                  </a:schemeClr>
                </a:gs>
                <a:gs pos="100000">
                  <a:schemeClr val="dk2">
                    <a:alpha val="100000"/>
                  </a:schemeClr>
                </a:gs>
              </a:gsLst>
              <a:lin ang="2700000" scaled="1"/>
            </a:gradFill>
            <a:ln>
              <a:noFill/>
            </a:ln>
          </p:spPr>
        </p:sp>
        <p:sp>
          <p:nvSpPr>
            <p:cNvPr id="1048577" name="Freeform 4"/>
            <p:cNvSpPr/>
            <p:nvPr/>
          </p:nvSpPr>
          <p:spPr bwMode="hidden">
            <a:xfrm rot="0">
              <a:off x="0" y="2496"/>
              <a:ext cx="2112" cy="1604"/>
            </a:xfrm>
            <a:custGeom>
              <a:avLst/>
              <a:ah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path>
              </a:pathLst>
            </a:custGeom>
            <a:gradFill rotWithShape="0">
              <a:gsLst>
                <a:gs pos="0">
                  <a:schemeClr val="accent2">
                    <a:alpha val="100000"/>
                  </a:schemeClr>
                </a:gs>
                <a:gs pos="100000">
                  <a:schemeClr val="lt1">
                    <a:alpha val="100000"/>
                  </a:schemeClr>
                </a:gs>
              </a:gsLst>
              <a:lin ang="5400000" scaled="1"/>
            </a:gradFill>
            <a:ln>
              <a:noFill/>
            </a:ln>
          </p:spPr>
        </p:sp>
        <p:sp>
          <p:nvSpPr>
            <p:cNvPr id="1048578" name="Freeform 5"/>
            <p:cNvSpPr/>
            <p:nvPr/>
          </p:nvSpPr>
          <p:spPr bwMode="hidden">
            <a:xfrm rot="0">
              <a:off x="2092" y="3233"/>
              <a:ext cx="3668" cy="943"/>
            </a:xfrm>
            <a:custGeom>
              <a:avLst/>
              <a:ah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path>
              </a:pathLst>
            </a:custGeom>
            <a:gradFill rotWithShape="0">
              <a:gsLst>
                <a:gs pos="0">
                  <a:schemeClr val="dk2">
                    <a:alpha val="100000"/>
                  </a:schemeClr>
                </a:gs>
                <a:gs pos="100000">
                  <a:schemeClr val="lt1">
                    <a:alpha val="100000"/>
                  </a:schemeClr>
                </a:gs>
              </a:gsLst>
              <a:lin ang="5400000" scaled="1"/>
            </a:gradFill>
            <a:ln>
              <a:noFill/>
            </a:ln>
          </p:spPr>
        </p:sp>
        <p:sp>
          <p:nvSpPr>
            <p:cNvPr id="1048579" name="Freeform 6"/>
            <p:cNvSpPr/>
            <p:nvPr/>
          </p:nvSpPr>
          <p:spPr bwMode="hidden">
            <a:xfrm rot="0">
              <a:off x="0" y="524"/>
              <a:ext cx="973" cy="1195"/>
            </a:xfrm>
            <a:custGeom>
              <a:avLst/>
              <a:ah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path>
              </a:pathLst>
            </a:custGeom>
            <a:gradFill rotWithShape="0">
              <a:gsLst>
                <a:gs pos="0">
                  <a:schemeClr val="dk2">
                    <a:alpha val="100000"/>
                  </a:schemeClr>
                </a:gs>
                <a:gs pos="100000">
                  <a:schemeClr val="lt1">
                    <a:alpha val="100000"/>
                  </a:schemeClr>
                </a:gs>
              </a:gsLst>
              <a:lin ang="5400000" scaled="1"/>
            </a:gradFill>
            <a:ln>
              <a:noFill/>
            </a:ln>
          </p:spPr>
        </p:sp>
        <p:sp>
          <p:nvSpPr>
            <p:cNvPr id="1048580" name="Freeform 7"/>
            <p:cNvSpPr/>
            <p:nvPr/>
          </p:nvSpPr>
          <p:spPr bwMode="hidden">
            <a:xfrm rot="0">
              <a:off x="3188" y="1"/>
              <a:ext cx="2570" cy="2266"/>
            </a:xfrm>
            <a:custGeom>
              <a:avLst/>
              <a:ah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path>
              </a:pathLst>
            </a:custGeom>
            <a:gradFill rotWithShape="0">
              <a:gsLst>
                <a:gs pos="0">
                  <a:schemeClr val="dk2">
                    <a:alpha val="100000"/>
                  </a:schemeClr>
                </a:gs>
                <a:gs pos="100000">
                  <a:schemeClr val="lt1">
                    <a:alpha val="100000"/>
                  </a:schemeClr>
                </a:gs>
              </a:gsLst>
              <a:lin ang="5400000" scaled="1"/>
            </a:gradFill>
            <a:ln>
              <a:noFill/>
            </a:ln>
          </p:spPr>
        </p:sp>
        <p:sp>
          <p:nvSpPr>
            <p:cNvPr id="1048581" name="Freeform 8"/>
            <p:cNvSpPr/>
            <p:nvPr/>
          </p:nvSpPr>
          <p:spPr bwMode="hidden">
            <a:xfrm rot="0">
              <a:off x="3525" y="1"/>
              <a:ext cx="2185" cy="1508"/>
            </a:xfrm>
            <a:custGeom>
              <a:avLst/>
              <a:ah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path>
              </a:pathLst>
            </a:custGeom>
            <a:gradFill rotWithShape="0">
              <a:gsLst>
                <a:gs pos="0">
                  <a:schemeClr val="accent2">
                    <a:alpha val="100000"/>
                  </a:schemeClr>
                </a:gs>
                <a:gs pos="100000">
                  <a:schemeClr val="lt1">
                    <a:alpha val="100000"/>
                  </a:schemeClr>
                </a:gs>
              </a:gsLst>
              <a:lin ang="5400000" scaled="1"/>
            </a:gradFill>
            <a:ln>
              <a:noFill/>
            </a:ln>
          </p:spPr>
        </p:sp>
        <p:sp>
          <p:nvSpPr>
            <p:cNvPr id="1048582" name="Freeform 9"/>
            <p:cNvSpPr/>
            <p:nvPr/>
          </p:nvSpPr>
          <p:spPr bwMode="hidden">
            <a:xfrm rot="0">
              <a:off x="0" y="649"/>
              <a:ext cx="816" cy="806"/>
            </a:xfrm>
            <a:custGeom>
              <a:avLst/>
              <a:ah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path>
              </a:pathLst>
            </a:custGeom>
            <a:gradFill rotWithShape="0">
              <a:gsLst>
                <a:gs pos="0">
                  <a:schemeClr val="accent2">
                    <a:alpha val="100000"/>
                  </a:schemeClr>
                </a:gs>
                <a:gs pos="100000">
                  <a:schemeClr val="lt1">
                    <a:alpha val="100000"/>
                  </a:schemeClr>
                </a:gs>
              </a:gsLst>
              <a:lin ang="5400000" scaled="1"/>
            </a:gradFill>
            <a:ln>
              <a:noFill/>
            </a:ln>
          </p:spPr>
        </p:sp>
        <p:sp>
          <p:nvSpPr>
            <p:cNvPr id="1048583" name="Freeform 10"/>
            <p:cNvSpPr/>
            <p:nvPr/>
          </p:nvSpPr>
          <p:spPr bwMode="hidden">
            <a:xfrm rot="0">
              <a:off x="0" y="1545"/>
              <a:ext cx="762" cy="107"/>
            </a:xfrm>
            <a:custGeom>
              <a:avLst/>
              <a:ahLst/>
              <a:rect l="0" t="0" r="r" b="b"/>
              <a:pathLst>
                <a:path w="759" h="107">
                  <a:moveTo>
                    <a:pt x="460" y="66"/>
                  </a:moveTo>
                  <a:lnTo>
                    <a:pt x="759" y="0"/>
                  </a:lnTo>
                  <a:lnTo>
                    <a:pt x="496" y="36"/>
                  </a:lnTo>
                  <a:lnTo>
                    <a:pt x="138" y="48"/>
                  </a:lnTo>
                  <a:lnTo>
                    <a:pt x="0" y="78"/>
                  </a:lnTo>
                  <a:lnTo>
                    <a:pt x="0" y="107"/>
                  </a:lnTo>
                  <a:lnTo>
                    <a:pt x="96" y="89"/>
                  </a:lnTo>
                  <a:lnTo>
                    <a:pt x="460" y="66"/>
                  </a:lnTo>
                </a:path>
              </a:pathLst>
            </a:custGeom>
            <a:gradFill rotWithShape="0">
              <a:gsLst>
                <a:gs pos="0">
                  <a:schemeClr val="accent2">
                    <a:alpha val="100000"/>
                  </a:schemeClr>
                </a:gs>
                <a:gs pos="100000">
                  <a:schemeClr val="lt1">
                    <a:alpha val="100000"/>
                  </a:schemeClr>
                </a:gs>
              </a:gsLst>
              <a:lin ang="5400000" scaled="1"/>
            </a:gradFill>
            <a:ln>
              <a:noFill/>
            </a:ln>
          </p:spPr>
        </p:sp>
        <p:sp>
          <p:nvSpPr>
            <p:cNvPr id="1048584" name="Freeform 11"/>
            <p:cNvSpPr/>
            <p:nvPr/>
          </p:nvSpPr>
          <p:spPr bwMode="hidden">
            <a:xfrm rot="0">
              <a:off x="2314" y="3431"/>
              <a:ext cx="3182" cy="745"/>
            </a:xfrm>
            <a:custGeom>
              <a:avLst/>
              <a:ah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path>
              </a:pathLst>
            </a:custGeom>
            <a:gradFill rotWithShape="0">
              <a:gsLst>
                <a:gs pos="0">
                  <a:schemeClr val="accent2">
                    <a:alpha val="100000"/>
                  </a:schemeClr>
                </a:gs>
                <a:gs pos="100000">
                  <a:schemeClr val="lt1">
                    <a:alpha val="100000"/>
                  </a:schemeClr>
                </a:gs>
              </a:gsLst>
              <a:lin ang="2700000" scaled="1"/>
            </a:gradFill>
            <a:ln>
              <a:noFill/>
            </a:ln>
          </p:spPr>
        </p:sp>
        <p:sp>
          <p:nvSpPr>
            <p:cNvPr id="1048585" name="Rectangle 12"/>
            <p:cNvSpPr/>
            <p:nvPr/>
          </p:nvSpPr>
          <p:spPr bwMode="hidden">
            <a:xfrm rot="0">
              <a:off x="192" y="127"/>
              <a:ext cx="1" cy="1"/>
            </a:xfrm>
            <a:prstGeom prst="rect"/>
            <a:solidFill>
              <a:srgbClr val="9A1E8D"/>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lang="ru-RU"/>
            </a:p>
          </p:txBody>
        </p:sp>
        <p:sp>
          <p:nvSpPr>
            <p:cNvPr id="1048586" name="Rectangle 13"/>
            <p:cNvSpPr/>
            <p:nvPr/>
          </p:nvSpPr>
          <p:spPr bwMode="hidden">
            <a:xfrm rot="0">
              <a:off x="204" y="131"/>
              <a:ext cx="1" cy="1"/>
            </a:xfrm>
            <a:prstGeom prst="rect"/>
            <a:solidFill>
              <a:srgbClr val="9A1E8D"/>
            </a:solid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lang="ru-RU"/>
            </a:p>
          </p:txBody>
        </p:sp>
        <p:sp>
          <p:nvSpPr>
            <p:cNvPr id="1048587" name="Freeform 14"/>
            <p:cNvSpPr/>
            <p:nvPr/>
          </p:nvSpPr>
          <p:spPr bwMode="hidden">
            <a:xfrm rot="0">
              <a:off x="0" y="4032"/>
              <a:ext cx="5760" cy="288"/>
            </a:xfrm>
            <a:custGeom>
              <a:avLst/>
              <a:ahLst/>
              <a:rect l="0" t="0" r="r" b="b"/>
              <a:pathLst>
                <a:path w="5740" h="288">
                  <a:moveTo>
                    <a:pt x="5740" y="288"/>
                  </a:moveTo>
                  <a:lnTo>
                    <a:pt x="0" y="288"/>
                  </a:lnTo>
                  <a:lnTo>
                    <a:pt x="0" y="0"/>
                  </a:lnTo>
                  <a:lnTo>
                    <a:pt x="5740" y="0"/>
                  </a:lnTo>
                  <a:lnTo>
                    <a:pt x="5740" y="288"/>
                  </a:lnTo>
                  <a:lnTo>
                    <a:pt x="5740" y="288"/>
                  </a:lnTo>
                </a:path>
              </a:pathLst>
            </a:custGeom>
            <a:gradFill rotWithShape="0">
              <a:gsLst>
                <a:gs pos="0">
                  <a:schemeClr val="lt1">
                    <a:alpha val="100000"/>
                  </a:schemeClr>
                </a:gs>
                <a:gs pos="100000">
                  <a:srgbClr val="471800">
                    <a:alpha val="100000"/>
                  </a:srgbClr>
                </a:gs>
              </a:gsLst>
              <a:lin ang="5400000" scaled="1"/>
            </a:gradFill>
            <a:ln>
              <a:noFill/>
            </a:ln>
          </p:spPr>
        </p:sp>
        <p:sp>
          <p:nvSpPr>
            <p:cNvPr id="1048588" name="Freeform 15"/>
            <p:cNvSpPr/>
            <p:nvPr/>
          </p:nvSpPr>
          <p:spPr bwMode="hidden">
            <a:xfrm rot="0">
              <a:off x="0" y="4032"/>
              <a:ext cx="5760" cy="336"/>
            </a:xfrm>
            <a:custGeom>
              <a:avLst/>
              <a:ahLst/>
              <a:rect l="0" t="0" r="r" b="b"/>
              <a:pathLst>
                <a:path w="5740" h="288">
                  <a:moveTo>
                    <a:pt x="5740" y="288"/>
                  </a:moveTo>
                  <a:lnTo>
                    <a:pt x="0" y="288"/>
                  </a:lnTo>
                  <a:lnTo>
                    <a:pt x="0" y="0"/>
                  </a:lnTo>
                  <a:lnTo>
                    <a:pt x="5740" y="0"/>
                  </a:lnTo>
                  <a:lnTo>
                    <a:pt x="5740" y="288"/>
                  </a:lnTo>
                  <a:lnTo>
                    <a:pt x="5740" y="288"/>
                  </a:lnTo>
                </a:path>
              </a:pathLst>
            </a:custGeom>
            <a:gradFill rotWithShape="0">
              <a:gsLst>
                <a:gs pos="0">
                  <a:schemeClr val="lt1">
                    <a:alpha val="100000"/>
                  </a:schemeClr>
                </a:gs>
                <a:gs pos="100000">
                  <a:srgbClr val="471800">
                    <a:alpha val="100000"/>
                  </a:srgbClr>
                </a:gs>
              </a:gsLst>
              <a:lin ang="5400000" scaled="1"/>
            </a:gradFill>
            <a:ln>
              <a:noFill/>
            </a:ln>
          </p:spPr>
        </p:sp>
        <p:sp>
          <p:nvSpPr>
            <p:cNvPr id="1048589" name="Freeform 16"/>
            <p:cNvSpPr/>
            <p:nvPr/>
          </p:nvSpPr>
          <p:spPr bwMode="hidden">
            <a:xfrm rot="0">
              <a:off x="0" y="0"/>
              <a:ext cx="5760" cy="288"/>
            </a:xfrm>
            <a:custGeom>
              <a:avLst/>
              <a:ahLst/>
              <a:rect l="0" t="0" r="r" b="b"/>
              <a:pathLst>
                <a:path w="5740" h="288">
                  <a:moveTo>
                    <a:pt x="5740" y="288"/>
                  </a:moveTo>
                  <a:lnTo>
                    <a:pt x="0" y="288"/>
                  </a:lnTo>
                  <a:lnTo>
                    <a:pt x="0" y="0"/>
                  </a:lnTo>
                  <a:lnTo>
                    <a:pt x="5740" y="0"/>
                  </a:lnTo>
                  <a:lnTo>
                    <a:pt x="5740" y="288"/>
                  </a:lnTo>
                  <a:lnTo>
                    <a:pt x="5740" y="288"/>
                  </a:lnTo>
                </a:path>
              </a:pathLst>
            </a:custGeom>
            <a:gradFill rotWithShape="0">
              <a:gsLst>
                <a:gs pos="0">
                  <a:srgbClr val="693502">
                    <a:alpha val="100000"/>
                  </a:srgbClr>
                </a:gs>
                <a:gs pos="100000">
                  <a:schemeClr val="dk2">
                    <a:alpha val="100000"/>
                  </a:schemeClr>
                </a:gs>
              </a:gsLst>
              <a:lin ang="5400000" scaled="1"/>
            </a:gradFill>
            <a:ln>
              <a:noFill/>
            </a:ln>
          </p:spPr>
        </p:sp>
        <p:sp>
          <p:nvSpPr>
            <p:cNvPr id="1048590" name="Freeform 17"/>
            <p:cNvSpPr/>
            <p:nvPr/>
          </p:nvSpPr>
          <p:spPr bwMode="hidden">
            <a:xfrm rot="0">
              <a:off x="509" y="229"/>
              <a:ext cx="3188" cy="2024"/>
            </a:xfrm>
            <a:custGeom>
              <a:avLst/>
              <a:ah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path>
              </a:pathLst>
            </a:custGeom>
            <a:gradFill rotWithShape="0">
              <a:gsLst>
                <a:gs pos="0">
                  <a:schemeClr val="dk2">
                    <a:alpha val="100000"/>
                  </a:schemeClr>
                </a:gs>
                <a:gs pos="100000">
                  <a:schemeClr val="lt1">
                    <a:alpha val="100000"/>
                  </a:schemeClr>
                </a:gs>
              </a:gsLst>
              <a:lin ang="2700000" scaled="1"/>
            </a:gradFill>
            <a:ln>
              <a:noFill/>
            </a:ln>
          </p:spPr>
        </p:sp>
        <p:sp>
          <p:nvSpPr>
            <p:cNvPr id="1048591" name="Freeform 18"/>
            <p:cNvSpPr/>
            <p:nvPr/>
          </p:nvSpPr>
          <p:spPr bwMode="hidden">
            <a:xfrm rot="0">
              <a:off x="1344" y="293"/>
              <a:ext cx="2144" cy="1787"/>
            </a:xfrm>
            <a:custGeom>
              <a:avLst/>
              <a:ah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path>
              </a:pathLst>
            </a:custGeom>
            <a:gradFill rotWithShape="0">
              <a:gsLst>
                <a:gs pos="0">
                  <a:schemeClr val="accent2">
                    <a:alpha val="100000"/>
                  </a:schemeClr>
                </a:gs>
                <a:gs pos="100000">
                  <a:schemeClr val="lt1">
                    <a:alpha val="100000"/>
                  </a:schemeClr>
                </a:gs>
              </a:gsLst>
              <a:lin ang="5400000" scaled="1"/>
            </a:gradFill>
            <a:ln>
              <a:noFill/>
            </a:ln>
          </p:spPr>
        </p:sp>
        <p:sp>
          <p:nvSpPr>
            <p:cNvPr id="1048592" name="Freeform 19"/>
            <p:cNvSpPr/>
            <p:nvPr/>
          </p:nvSpPr>
          <p:spPr bwMode="hidden">
            <a:xfrm rot="0">
              <a:off x="2932" y="1728"/>
              <a:ext cx="2828" cy="2366"/>
            </a:xfrm>
            <a:custGeom>
              <a:avLst/>
              <a:ah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path>
              </a:pathLst>
            </a:custGeom>
            <a:gradFill rotWithShape="0">
              <a:gsLst>
                <a:gs pos="0">
                  <a:schemeClr val="dk2">
                    <a:alpha val="100000"/>
                  </a:schemeClr>
                </a:gs>
                <a:gs pos="50000">
                  <a:schemeClr val="lt1">
                    <a:alpha val="100000"/>
                  </a:schemeClr>
                </a:gs>
                <a:gs pos="100000">
                  <a:schemeClr val="dk2">
                    <a:alpha val="100000"/>
                  </a:schemeClr>
                </a:gs>
              </a:gsLst>
              <a:lin ang="2700000" scaled="1"/>
            </a:gradFill>
            <a:ln>
              <a:noFill/>
            </a:ln>
          </p:spPr>
        </p:sp>
        <p:sp>
          <p:nvSpPr>
            <p:cNvPr id="1048593" name="Freeform 20"/>
            <p:cNvSpPr/>
            <p:nvPr/>
          </p:nvSpPr>
          <p:spPr bwMode="hidden">
            <a:xfrm rot="0">
              <a:off x="3160" y="1860"/>
              <a:ext cx="2162" cy="1934"/>
            </a:xfrm>
            <a:custGeom>
              <a:avLst/>
              <a:ah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path>
              </a:pathLst>
            </a:custGeom>
            <a:gradFill rotWithShape="0">
              <a:gsLst>
                <a:gs pos="0">
                  <a:schemeClr val="accent2">
                    <a:alpha val="100000"/>
                  </a:schemeClr>
                </a:gs>
                <a:gs pos="100000">
                  <a:schemeClr val="lt1">
                    <a:alpha val="100000"/>
                  </a:schemeClr>
                </a:gs>
              </a:gsLst>
              <a:lin ang="5400000" scaled="1"/>
            </a:gradFill>
            <a:ln>
              <a:noFill/>
            </a:ln>
          </p:spPr>
        </p:sp>
      </p:grpSp>
      <p:sp>
        <p:nvSpPr>
          <p:cNvPr id="1048594" name="Rectangle 21"/>
          <p:cNvSpPr/>
          <p:nvPr>
            <p:ph type="title" sz="full" idx="0"/>
          </p:nvPr>
        </p:nvSpPr>
        <p:spPr>
          <a:xfrm rot="0">
            <a:off x="457200" y="277812"/>
            <a:ext cx="8229600" cy="1143000"/>
          </a:xfrm>
          <a:prstGeom prst="rect"/>
          <a:noFill/>
          <a:ln>
            <a:noFill/>
          </a:ln>
        </p:spPr>
        <p:txBody>
          <a:bodyPr anchor="ctr" bIns="45720" lIns="91440" rIns="91440" tIns="45720" vert="horz"/>
          <a:p>
            <a:pPr lvl="0"/>
            <a:r>
              <a:rPr altLang="en-US" lang="ru-RU"/>
              <a:t>Образец заголовка</a:t>
            </a:r>
          </a:p>
        </p:txBody>
      </p:sp>
      <p:sp>
        <p:nvSpPr>
          <p:cNvPr id="1048595" name="Rectangle 22"/>
          <p:cNvSpPr/>
          <p:nvPr>
            <p:ph type="body" sz="full" idx="1"/>
          </p:nvPr>
        </p:nvSpPr>
        <p:spPr>
          <a:xfrm rot="0">
            <a:off x="457200" y="1600200"/>
            <a:ext cx="8229600" cy="4530725"/>
          </a:xfrm>
          <a:prstGeom prst="rect"/>
          <a:noFill/>
          <a:ln>
            <a:noFill/>
          </a:ln>
        </p:spPr>
        <p:txBody>
          <a:bodyPr anchor="t" bIns="45720" lIns="91440" rIns="91440" tIns="45720" vert="horz"/>
          <a:p>
            <a:pPr lvl="0"/>
            <a:r>
              <a:rPr altLang="en-US" lang="ru-RU"/>
              <a:t>Образец текста</a:t>
            </a:r>
          </a:p>
          <a:p>
            <a:pPr lvl="1"/>
            <a:r>
              <a:rPr altLang="en-US" lang="ru-RU"/>
              <a:t>Второй уровень</a:t>
            </a:r>
          </a:p>
          <a:p>
            <a:pPr lvl="2"/>
            <a:r>
              <a:rPr altLang="en-US" lang="ru-RU"/>
              <a:t>Третий уровень</a:t>
            </a:r>
          </a:p>
          <a:p>
            <a:pPr lvl="3"/>
            <a:r>
              <a:rPr altLang="en-US" lang="ru-RU"/>
              <a:t>Четвертый уровень</a:t>
            </a:r>
          </a:p>
          <a:p>
            <a:pPr lvl="4"/>
            <a:r>
              <a:rPr altLang="en-US" lang="ru-RU"/>
              <a:t>Пятый уровень</a:t>
            </a:r>
          </a:p>
        </p:txBody>
      </p:sp>
      <p:sp>
        <p:nvSpPr>
          <p:cNvPr id="1048596" name="Rectangle 23"/>
          <p:cNvSpPr/>
          <p:nvPr>
            <p:ph type="dt" sz="half" idx="2"/>
          </p:nvPr>
        </p:nvSpPr>
        <p:spPr>
          <a:xfrm rot="0">
            <a:off x="457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400" lang="ru-RU">
              <a:effectLst>
                <a:outerShdw algn="tl" blurRad="38100" dir="2700000" dist="38100">
                  <a:srgbClr val="C0C0C0"/>
                </a:outerShdw>
              </a:effectLst>
            </a:endParaRPr>
          </a:p>
        </p:txBody>
      </p:sp>
      <p:sp>
        <p:nvSpPr>
          <p:cNvPr id="1048597" name="Rectangle 24"/>
          <p:cNvSpPr/>
          <p:nvPr>
            <p:ph type="ftr" sz="quarter" idx="3"/>
          </p:nvPr>
        </p:nvSpPr>
        <p:spPr>
          <a:xfrm rot="0">
            <a:off x="3124200" y="6248400"/>
            <a:ext cx="2895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400" lang="ru-RU">
              <a:effectLst>
                <a:outerShdw algn="tl" blurRad="38100" dir="2700000" dist="38100">
                  <a:srgbClr val="C0C0C0"/>
                </a:outerShdw>
              </a:effectLst>
            </a:endParaRPr>
          </a:p>
        </p:txBody>
      </p:sp>
      <p:sp>
        <p:nvSpPr>
          <p:cNvPr id="1048598" name="Rectangle 25"/>
          <p:cNvSpPr/>
          <p:nvPr>
            <p:ph type="sldNum" sz="quarter" idx="4"/>
          </p:nvPr>
        </p:nvSpPr>
        <p:spPr>
          <a:xfrm rot="0">
            <a:off x="6553200" y="6248400"/>
            <a:ext cx="2133600" cy="45720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400" lang="ru-RU">
                <a:effectLst>
                  <a:outerShdw algn="tl" blurRad="38100" dir="2700000" dist="38100">
                    <a:srgbClr val="C0C0C0"/>
                  </a:outerShdw>
                </a:effectLst>
              </a:rPr>
              <a:pPr algn="r" eaLnBrk="1" hangingPunct="1" latinLnBrk="1" lvl="0"/>
            </a:fld>
            <a:endParaRPr altLang="en-US" sz="1400" lang="ru-RU">
              <a:effectLst>
                <a:outerShdw algn="tl" blurRad="38100" dir="2700000" dist="38100">
                  <a:srgbClr val="C0C0C0"/>
                </a:outerShdw>
              </a:effectLst>
            </a:endParaRPr>
          </a:p>
        </p:txBody>
      </p:sp>
    </p:spTree>
  </p:cSld>
  <p:clrMap accent1="accent1" accent2="accent2" accent3="accent3" accent4="accent4" accent5="accent5" accent6="accent6" bg1="lt1" bg2="dk2" tx1="dk1" tx2="lt2"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dt="0" ftr="0" hdr="1" sldNum="0"/>
  <p:txStyles>
    <p:titleStyle>
      <a:lvl1pPr algn="ctr" eaLnBrk="0" fontAlgn="base" hangingPunct="0" rtl="0">
        <a:spcBef>
          <a:spcPct val="0"/>
        </a:spcBef>
        <a:spcAft>
          <a:spcPct val="0"/>
        </a:spcAft>
        <a:defRPr b="1" sz="4400">
          <a:solidFill>
            <a:schemeClr val="tx2"/>
          </a:solidFill>
          <a:effectLst>
            <a:outerShdw algn="tl" blurRad="38100" dir="2700000" dist="38100">
              <a:srgbClr val="000000"/>
            </a:outerShdw>
          </a:effectLst>
          <a:latin typeface="+mj-lt"/>
          <a:ea typeface="+mj-ea"/>
          <a:cs typeface="+mj-cs"/>
        </a:defRPr>
      </a:lvl1pPr>
      <a:lvl2pPr algn="ctr" eaLnBrk="0" fontAlgn="base" hangingPunct="0" rtl="0">
        <a:spcBef>
          <a:spcPct val="0"/>
        </a:spcBef>
        <a:spcAft>
          <a:spcPct val="0"/>
        </a:spcAft>
        <a:defRPr b="1" sz="4400">
          <a:solidFill>
            <a:schemeClr val="tx2"/>
          </a:solidFill>
          <a:effectLst>
            <a:outerShdw algn="tl" blurRad="38100" dir="2700000" dist="38100">
              <a:srgbClr val="000000"/>
            </a:outerShdw>
          </a:effectLst>
          <a:latin typeface="Times New Roman" pitchFamily="18" charset="0"/>
        </a:defRPr>
      </a:lvl2pPr>
      <a:lvl3pPr algn="ctr" eaLnBrk="0" fontAlgn="base" hangingPunct="0" rtl="0">
        <a:spcBef>
          <a:spcPct val="0"/>
        </a:spcBef>
        <a:spcAft>
          <a:spcPct val="0"/>
        </a:spcAft>
        <a:defRPr b="1" sz="4400">
          <a:solidFill>
            <a:schemeClr val="tx2"/>
          </a:solidFill>
          <a:effectLst>
            <a:outerShdw algn="tl" blurRad="38100" dir="2700000" dist="38100">
              <a:srgbClr val="000000"/>
            </a:outerShdw>
          </a:effectLst>
          <a:latin typeface="Times New Roman" pitchFamily="18" charset="0"/>
        </a:defRPr>
      </a:lvl3pPr>
      <a:lvl4pPr algn="ctr" eaLnBrk="0" fontAlgn="base" hangingPunct="0" rtl="0">
        <a:spcBef>
          <a:spcPct val="0"/>
        </a:spcBef>
        <a:spcAft>
          <a:spcPct val="0"/>
        </a:spcAft>
        <a:defRPr b="1" sz="4400">
          <a:solidFill>
            <a:schemeClr val="tx2"/>
          </a:solidFill>
          <a:effectLst>
            <a:outerShdw algn="tl" blurRad="38100" dir="2700000" dist="38100">
              <a:srgbClr val="000000"/>
            </a:outerShdw>
          </a:effectLst>
          <a:latin typeface="Times New Roman" pitchFamily="18" charset="0"/>
        </a:defRPr>
      </a:lvl4pPr>
      <a:lvl5pPr algn="ctr" eaLnBrk="0" fontAlgn="base" hangingPunct="0" rtl="0">
        <a:spcBef>
          <a:spcPct val="0"/>
        </a:spcBef>
        <a:spcAft>
          <a:spcPct val="0"/>
        </a:spcAft>
        <a:defRPr b="1" sz="4400">
          <a:solidFill>
            <a:schemeClr val="tx2"/>
          </a:solidFill>
          <a:effectLst>
            <a:outerShdw algn="tl" blurRad="38100" dir="2700000" dist="38100">
              <a:srgbClr val="000000"/>
            </a:outerShdw>
          </a:effectLst>
          <a:latin typeface="Times New Roman" pitchFamily="18" charset="0"/>
        </a:defRPr>
      </a:lvl5pPr>
      <a:lvl6pPr algn="ctr" fontAlgn="base" marL="457200" rtl="0">
        <a:spcBef>
          <a:spcPct val="0"/>
        </a:spcBef>
        <a:spcAft>
          <a:spcPct val="0"/>
        </a:spcAft>
        <a:defRPr b="1" sz="4400">
          <a:solidFill>
            <a:schemeClr val="tx2"/>
          </a:solidFill>
          <a:effectLst>
            <a:outerShdw algn="tl" blurRad="38100" dir="2700000" dist="38100">
              <a:srgbClr val="000000"/>
            </a:outerShdw>
          </a:effectLst>
          <a:latin typeface="Times New Roman" pitchFamily="18" charset="0"/>
        </a:defRPr>
      </a:lvl6pPr>
      <a:lvl7pPr algn="ctr" fontAlgn="base" marL="914400" rtl="0">
        <a:spcBef>
          <a:spcPct val="0"/>
        </a:spcBef>
        <a:spcAft>
          <a:spcPct val="0"/>
        </a:spcAft>
        <a:defRPr b="1" sz="4400">
          <a:solidFill>
            <a:schemeClr val="tx2"/>
          </a:solidFill>
          <a:effectLst>
            <a:outerShdw algn="tl" blurRad="38100" dir="2700000" dist="38100">
              <a:srgbClr val="000000"/>
            </a:outerShdw>
          </a:effectLst>
          <a:latin typeface="Times New Roman" pitchFamily="18" charset="0"/>
        </a:defRPr>
      </a:lvl7pPr>
      <a:lvl8pPr algn="ctr" fontAlgn="base" marL="1371600" rtl="0">
        <a:spcBef>
          <a:spcPct val="0"/>
        </a:spcBef>
        <a:spcAft>
          <a:spcPct val="0"/>
        </a:spcAft>
        <a:defRPr b="1" sz="4400">
          <a:solidFill>
            <a:schemeClr val="tx2"/>
          </a:solidFill>
          <a:effectLst>
            <a:outerShdw algn="tl" blurRad="38100" dir="2700000" dist="38100">
              <a:srgbClr val="000000"/>
            </a:outerShdw>
          </a:effectLst>
          <a:latin typeface="Times New Roman" pitchFamily="18" charset="0"/>
        </a:defRPr>
      </a:lvl8pPr>
      <a:lvl9pPr algn="ctr" fontAlgn="base" marL="1828800" rtl="0">
        <a:spcBef>
          <a:spcPct val="0"/>
        </a:spcBef>
        <a:spcAft>
          <a:spcPct val="0"/>
        </a:spcAft>
        <a:defRPr b="1" sz="4400">
          <a:solidFill>
            <a:schemeClr val="tx2"/>
          </a:solidFill>
          <a:effectLst>
            <a:outerShdw algn="tl" blurRad="38100" dir="2700000" dist="38100">
              <a:srgbClr val="000000"/>
            </a:outerShdw>
          </a:effectLst>
          <a:latin typeface="Times New Roman" pitchFamily="18" charset="0"/>
        </a:defRPr>
      </a:lvl9pPr>
    </p:titleStyle>
    <p:bodyStyle>
      <a:lvl1pPr algn="l" eaLnBrk="0" fontAlgn="base" hangingPunct="0" indent="-342900" marL="342900" rtl="0">
        <a:spcBef>
          <a:spcPct val="20000"/>
        </a:spcBef>
        <a:spcAft>
          <a:spcPct val="0"/>
        </a:spcAft>
        <a:buClr>
          <a:schemeClr val="hlink"/>
        </a:buClr>
        <a:buSzPct val="60000"/>
        <a:buFont typeface="Wingdings" pitchFamily="2" charset="2"/>
        <a:buChar char="n"/>
        <a:defRPr sz="3200">
          <a:solidFill>
            <a:schemeClr val="tx1"/>
          </a:solidFill>
          <a:effectLst>
            <a:outerShdw algn="tl" blurRad="38100" dir="2700000" dist="38100">
              <a:srgbClr val="000000"/>
            </a:outerShdw>
          </a:effectLst>
          <a:latin typeface="+mn-lt"/>
          <a:ea typeface="+mn-ea"/>
          <a:cs typeface="+mn-cs"/>
        </a:defRPr>
      </a:lvl1pPr>
      <a:lvl2pPr algn="l" eaLnBrk="0" fontAlgn="base" hangingPunct="0" indent="-285750" marL="742950" rtl="0">
        <a:spcBef>
          <a:spcPct val="20000"/>
        </a:spcBef>
        <a:spcAft>
          <a:spcPct val="0"/>
        </a:spcAft>
        <a:buClr>
          <a:schemeClr val="tx2"/>
        </a:buClr>
        <a:buSzPct val="60000"/>
        <a:buFont typeface="Wingdings" pitchFamily="2" charset="2"/>
        <a:buChar char="n"/>
        <a:defRPr sz="2800">
          <a:solidFill>
            <a:schemeClr val="tx1"/>
          </a:solidFill>
          <a:effectLst>
            <a:outerShdw algn="tl" blurRad="38100" dir="2700000" dist="38100">
              <a:srgbClr val="000000"/>
            </a:outerShdw>
          </a:effectLst>
          <a:latin typeface="+mn-lt"/>
        </a:defRPr>
      </a:lvl2pPr>
      <a:lvl3pPr algn="l" eaLnBrk="0" fontAlgn="base" hangingPunct="0" indent="-228600" marL="1143000" rtl="0">
        <a:spcBef>
          <a:spcPct val="20000"/>
        </a:spcBef>
        <a:spcAft>
          <a:spcPct val="0"/>
        </a:spcAft>
        <a:buClr>
          <a:schemeClr val="folHlink"/>
        </a:buClr>
        <a:buSzPct val="60000"/>
        <a:buFont typeface="Wingdings" pitchFamily="2" charset="2"/>
        <a:buChar char="n"/>
        <a:defRPr sz="2400">
          <a:solidFill>
            <a:schemeClr val="tx1"/>
          </a:solidFill>
          <a:effectLst>
            <a:outerShdw algn="tl" blurRad="38100" dir="2700000" dist="38100">
              <a:srgbClr val="000000"/>
            </a:outerShdw>
          </a:effectLst>
          <a:latin typeface="+mn-lt"/>
        </a:defRPr>
      </a:lvl3pPr>
      <a:lvl4pPr algn="l" eaLnBrk="0" fontAlgn="base" hangingPunct="0" indent="-228600" marL="1600200" rtl="0">
        <a:spcBef>
          <a:spcPct val="20000"/>
        </a:spcBef>
        <a:spcAft>
          <a:spcPct val="0"/>
        </a:spcAft>
        <a:buClr>
          <a:schemeClr val="tx1"/>
        </a:buClr>
        <a:buSzPct val="60000"/>
        <a:buFont typeface="Wingdings" pitchFamily="2" charset="2"/>
        <a:buChar char="n"/>
        <a:defRPr sz="2000">
          <a:solidFill>
            <a:schemeClr val="tx1"/>
          </a:solidFill>
          <a:effectLst>
            <a:outerShdw algn="tl" blurRad="38100" dir="2700000" dist="38100">
              <a:srgbClr val="000000"/>
            </a:outerShdw>
          </a:effectLst>
          <a:latin typeface="+mn-lt"/>
        </a:defRPr>
      </a:lvl4pPr>
      <a:lvl5pPr algn="l" eaLnBrk="0" fontAlgn="base" hangingPunct="0" indent="-228600" marL="2057400" rtl="0">
        <a:spcBef>
          <a:spcPct val="20000"/>
        </a:spcBef>
        <a:spcAft>
          <a:spcPct val="0"/>
        </a:spcAft>
        <a:buClr>
          <a:schemeClr val="hlink"/>
        </a:buClr>
        <a:buSzPct val="60000"/>
        <a:buFont typeface="Wingdings" pitchFamily="2" charset="2"/>
        <a:buChar char="n"/>
        <a:defRPr sz="2000">
          <a:solidFill>
            <a:schemeClr val="tx1"/>
          </a:solidFill>
          <a:effectLst>
            <a:outerShdw algn="tl" blurRad="38100" dir="2700000" dist="38100">
              <a:srgbClr val="000000"/>
            </a:outerShdw>
          </a:effectLst>
          <a:latin typeface="+mn-lt"/>
        </a:defRPr>
      </a:lvl5pPr>
      <a:lvl6pPr algn="l" fontAlgn="base" indent="-228600" marL="2514600" rtl="0">
        <a:spcBef>
          <a:spcPct val="20000"/>
        </a:spcBef>
        <a:spcAft>
          <a:spcPct val="0"/>
        </a:spcAft>
        <a:buClr>
          <a:schemeClr val="hlink"/>
        </a:buClr>
        <a:buSzPct val="60000"/>
        <a:buFont typeface="Wingdings" pitchFamily="2" charset="2"/>
        <a:buChar char="n"/>
        <a:defRPr sz="2000">
          <a:solidFill>
            <a:schemeClr val="tx1"/>
          </a:solidFill>
          <a:effectLst>
            <a:outerShdw algn="tl" blurRad="38100" dir="2700000" dist="38100">
              <a:srgbClr val="000000"/>
            </a:outerShdw>
          </a:effectLst>
          <a:latin typeface="+mn-lt"/>
        </a:defRPr>
      </a:lvl6pPr>
      <a:lvl7pPr algn="l" fontAlgn="base" indent="-228600" marL="2971800" rtl="0">
        <a:spcBef>
          <a:spcPct val="20000"/>
        </a:spcBef>
        <a:spcAft>
          <a:spcPct val="0"/>
        </a:spcAft>
        <a:buClr>
          <a:schemeClr val="hlink"/>
        </a:buClr>
        <a:buSzPct val="60000"/>
        <a:buFont typeface="Wingdings" pitchFamily="2" charset="2"/>
        <a:buChar char="n"/>
        <a:defRPr sz="2000">
          <a:solidFill>
            <a:schemeClr val="tx1"/>
          </a:solidFill>
          <a:effectLst>
            <a:outerShdw algn="tl" blurRad="38100" dir="2700000" dist="38100">
              <a:srgbClr val="000000"/>
            </a:outerShdw>
          </a:effectLst>
          <a:latin typeface="+mn-lt"/>
        </a:defRPr>
      </a:lvl7pPr>
      <a:lvl8pPr algn="l" fontAlgn="base" indent="-228600" marL="3429000" rtl="0">
        <a:spcBef>
          <a:spcPct val="20000"/>
        </a:spcBef>
        <a:spcAft>
          <a:spcPct val="0"/>
        </a:spcAft>
        <a:buClr>
          <a:schemeClr val="hlink"/>
        </a:buClr>
        <a:buSzPct val="60000"/>
        <a:buFont typeface="Wingdings" pitchFamily="2" charset="2"/>
        <a:buChar char="n"/>
        <a:defRPr sz="2000">
          <a:solidFill>
            <a:schemeClr val="tx1"/>
          </a:solidFill>
          <a:effectLst>
            <a:outerShdw algn="tl" blurRad="38100" dir="2700000" dist="38100">
              <a:srgbClr val="000000"/>
            </a:outerShdw>
          </a:effectLst>
          <a:latin typeface="+mn-lt"/>
        </a:defRPr>
      </a:lvl8pPr>
      <a:lvl9pPr algn="l" fontAlgn="base" indent="-228600" marL="3886200" rtl="0">
        <a:spcBef>
          <a:spcPct val="20000"/>
        </a:spcBef>
        <a:spcAft>
          <a:spcPct val="0"/>
        </a:spcAft>
        <a:buClr>
          <a:schemeClr val="hlink"/>
        </a:buClr>
        <a:buSzPct val="60000"/>
        <a:buFont typeface="Wingdings" pitchFamily="2" charset="2"/>
        <a:buChar char="n"/>
        <a:defRPr sz="2000">
          <a:solidFill>
            <a:schemeClr val="tx1"/>
          </a:solidFill>
          <a:effectLst>
            <a:outerShdw algn="tl" blurRad="38100" dir="2700000" dist="38100">
              <a:srgbClr val="000000"/>
            </a:outerShdw>
          </a:effectLst>
          <a:latin typeface="+mn-lt"/>
        </a:defRPr>
      </a:lvl9pPr>
    </p:bodyStyle>
    <p:otherStyle>
      <a:defPPr>
        <a:defRPr lang="ru-RU"/>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8.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28" name=""/>
        <p:cNvGrpSpPr/>
        <p:nvPr/>
      </p:nvGrpSpPr>
      <p:grpSpPr>
        <a:xfrm rot="0">
          <a:off x="0" y="0"/>
          <a:ext cx="0" cy="0"/>
          <a:chOff x="0" y="0"/>
          <a:chExt cx="0" cy="0"/>
        </a:xfrm>
      </p:grpSpPr>
      <p:sp>
        <p:nvSpPr>
          <p:cNvPr id="1048604" name="Rectangle 2"/>
          <p:cNvSpPr/>
          <p:nvPr>
            <p:ph type="title" sz="full" idx="0"/>
          </p:nvPr>
        </p:nvSpPr>
        <p:spPr>
          <a:xfrm rot="0">
            <a:off x="0" y="0"/>
            <a:ext cx="9144000" cy="1773237"/>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Times New Roman" pitchFamily="18" charset="0"/>
                <a:sym typeface="Times New Roman" pitchFamily="18" charset="0"/>
              </a:defRPr>
            </a:lvl1pPr>
          </a:lstStyle>
          <a:p>
            <a:pPr eaLnBrk="1" hangingPunct="1" latinLnBrk="1" lvl="0"/>
            <a:r>
              <a:rPr altLang="en-US" sz="3600" lang="ru-RU">
                <a:effectLst>
                  <a:outerShdw algn="tl" blurRad="38100" dir="2700000" dist="38100">
                    <a:srgbClr val="C0C0C0"/>
                  </a:outerShdw>
                </a:effectLst>
              </a:rPr>
              <a:t>Курская дуга – одно из выдающихся сражений Великой Отечественной войны</a:t>
            </a:r>
          </a:p>
        </p:txBody>
      </p:sp>
      <p:pic>
        <p:nvPicPr>
          <p:cNvPr id="2097152" name="Picture 7" descr="тиоьет"/>
          <p:cNvPicPr>
            <a:picLocks/>
          </p:cNvPicPr>
          <p:nvPr>
            <p:ph sz="full" idx="1"/>
          </p:nvPr>
        </p:nvPicPr>
        <p:blipFill>
          <a:blip xmlns:r="http://schemas.openxmlformats.org/officeDocument/2006/relationships" r:embed="rId1"/>
          <a:srcRect l="0" t="0" r="0" b="0"/>
          <a:stretch>
            <a:fillRect/>
          </a:stretch>
        </p:blipFill>
        <p:spPr>
          <a:xfrm rot="0">
            <a:off x="900112" y="1628775"/>
            <a:ext cx="7343775" cy="4419600"/>
          </a:xfrm>
          <a:prstGeom prst="rect"/>
          <a:noFill/>
          <a:ln w="9525" cap="flat" cmpd="sng">
            <a:solidFill>
              <a:schemeClr val="lt1">
                <a:alpha val="100000"/>
              </a:schemeClr>
            </a:solidFill>
            <a:prstDash val="solid"/>
            <a:miter/>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50" name=""/>
        <p:cNvGrpSpPr/>
        <p:nvPr/>
      </p:nvGrpSpPr>
      <p:grpSpPr>
        <a:xfrm rot="0">
          <a:off x="0" y="0"/>
          <a:ext cx="0" cy="0"/>
          <a:chOff x="0" y="0"/>
          <a:chExt cx="0" cy="0"/>
        </a:xfrm>
      </p:grpSpPr>
      <p:pic>
        <p:nvPicPr>
          <p:cNvPr id="2097155" name="Picture 5" descr="пант"/>
          <p:cNvPicPr>
            <a:picLocks/>
          </p:cNvPicPr>
          <p:nvPr/>
        </p:nvPicPr>
        <p:blipFill>
          <a:blip xmlns:r="http://schemas.openxmlformats.org/officeDocument/2006/relationships" r:embed="rId1"/>
          <a:srcRect l="0" t="0" r="0" b="0"/>
          <a:stretch>
            <a:fillRect/>
          </a:stretch>
        </p:blipFill>
        <p:spPr>
          <a:xfrm rot="0">
            <a:off x="250825" y="4394200"/>
            <a:ext cx="4068762" cy="2290762"/>
          </a:xfrm>
          <a:prstGeom prst="rect"/>
          <a:noFill/>
          <a:ln>
            <a:noFill/>
          </a:ln>
        </p:spPr>
      </p:pic>
      <p:pic>
        <p:nvPicPr>
          <p:cNvPr id="2097156" name="Picture 6" descr="тигр1"/>
          <p:cNvPicPr>
            <a:picLocks/>
          </p:cNvPicPr>
          <p:nvPr/>
        </p:nvPicPr>
        <p:blipFill>
          <a:blip xmlns:r="http://schemas.openxmlformats.org/officeDocument/2006/relationships" r:embed="rId2"/>
          <a:srcRect l="0" t="0" r="0" b="0"/>
          <a:stretch>
            <a:fillRect/>
          </a:stretch>
        </p:blipFill>
        <p:spPr>
          <a:xfrm rot="0">
            <a:off x="4500562" y="4430712"/>
            <a:ext cx="4275137" cy="2427287"/>
          </a:xfrm>
          <a:prstGeom prst="rect"/>
          <a:noFill/>
          <a:ln>
            <a:noFill/>
          </a:ln>
        </p:spPr>
      </p:pic>
      <p:sp>
        <p:nvSpPr>
          <p:cNvPr id="1048625" name="Rectangle 7"/>
          <p:cNvSpPr/>
          <p:nvPr/>
        </p:nvSpPr>
        <p:spPr>
          <a:xfrm rot="0">
            <a:off x="2916237" y="6437312"/>
            <a:ext cx="1656080" cy="447039"/>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lnSpc>
                <a:spcPct val="90000"/>
              </a:lnSpc>
              <a:spcBef>
                <a:spcPct val="20000"/>
              </a:spcBef>
              <a:buClr>
                <a:schemeClr val="hlink"/>
              </a:buClr>
              <a:buSzPct val="60000"/>
              <a:buFont typeface="Wingdings" pitchFamily="2" charset="2"/>
              <a:buNone/>
            </a:pPr>
            <a:r>
              <a:rPr altLang="en-US" b="1" sz="2400" lang="ru-RU">
                <a:effectLst>
                  <a:outerShdw algn="tl" blurRad="38100" dir="2700000" dist="38100">
                    <a:srgbClr val="C0C0C0"/>
                  </a:outerShdw>
                </a:effectLst>
              </a:rPr>
              <a:t>«Пантера»</a:t>
            </a:r>
          </a:p>
        </p:txBody>
      </p:sp>
      <p:sp>
        <p:nvSpPr>
          <p:cNvPr id="1048626" name="Rectangle 8"/>
          <p:cNvSpPr/>
          <p:nvPr/>
        </p:nvSpPr>
        <p:spPr>
          <a:xfrm rot="0">
            <a:off x="7524750" y="4292600"/>
            <a:ext cx="1446212" cy="51911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r>
              <a:rPr altLang="en-US" b="1" sz="2800" lang="ru-RU">
                <a:effectLst>
                  <a:outerShdw algn="tl" blurRad="38100" dir="2700000" dist="38100">
                    <a:srgbClr val="C0C0C0"/>
                  </a:outerShdw>
                </a:effectLst>
              </a:rPr>
              <a:t>«Тигр»</a:t>
            </a:r>
          </a:p>
        </p:txBody>
      </p:sp>
      <p:sp>
        <p:nvSpPr>
          <p:cNvPr id="1048627" name="Rectangle 13"/>
          <p:cNvSpPr/>
          <p:nvPr>
            <p:ph type="title" sz="full" idx="0"/>
          </p:nvPr>
        </p:nvSpPr>
        <p:spPr>
          <a:xfrm rot="0">
            <a:off x="0" y="0"/>
            <a:ext cx="9144000" cy="105251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Times New Roman" pitchFamily="18" charset="0"/>
                <a:sym typeface="Times New Roman" pitchFamily="18" charset="0"/>
              </a:defRPr>
            </a:lvl1pPr>
          </a:lstStyle>
          <a:p>
            <a:pPr eaLnBrk="1" hangingPunct="1" latinLnBrk="1" lvl="0"/>
            <a:r>
              <a:rPr altLang="en-US" sz="3200" lang="ru-RU">
                <a:effectLst>
                  <a:outerShdw algn="tl" blurRad="38100" dir="2700000" dist="38100">
                    <a:srgbClr val="C0C0C0"/>
                  </a:outerShdw>
                </a:effectLst>
              </a:rPr>
              <a:t>Курская дуга - фактически самое крупное танковое сражение Второй мировой войны</a:t>
            </a:r>
          </a:p>
        </p:txBody>
      </p:sp>
      <p:pic>
        <p:nvPicPr>
          <p:cNvPr id="2097157" name="Picture 16" descr="1234"/>
          <p:cNvPicPr>
            <a:picLocks/>
          </p:cNvPicPr>
          <p:nvPr/>
        </p:nvPicPr>
        <p:blipFill>
          <a:blip xmlns:r="http://schemas.openxmlformats.org/officeDocument/2006/relationships" r:embed="rId3"/>
          <a:srcRect l="0" t="0" r="0" b="0"/>
          <a:stretch>
            <a:fillRect/>
          </a:stretch>
        </p:blipFill>
        <p:spPr>
          <a:xfrm rot="0">
            <a:off x="468312" y="1200150"/>
            <a:ext cx="2951162" cy="2951162"/>
          </a:xfrm>
          <a:prstGeom prst="rect"/>
          <a:noFill/>
          <a:ln>
            <a:noFill/>
          </a:ln>
        </p:spPr>
      </p:pic>
      <p:pic>
        <p:nvPicPr>
          <p:cNvPr id="2097158" name="Picture 17" descr="12345"/>
          <p:cNvPicPr>
            <a:picLocks/>
          </p:cNvPicPr>
          <p:nvPr/>
        </p:nvPicPr>
        <p:blipFill>
          <a:blip xmlns:r="http://schemas.openxmlformats.org/officeDocument/2006/relationships" r:embed="rId4"/>
          <a:srcRect l="0" t="0" r="0" b="0"/>
          <a:stretch>
            <a:fillRect/>
          </a:stretch>
        </p:blipFill>
        <p:spPr>
          <a:xfrm rot="0">
            <a:off x="4067175" y="981075"/>
            <a:ext cx="4708525" cy="3138487"/>
          </a:xfrm>
          <a:prstGeom prst="rect"/>
          <a:noFill/>
          <a:ln>
            <a:noFill/>
          </a:ln>
        </p:spPr>
      </p:pic>
      <p:sp>
        <p:nvSpPr>
          <p:cNvPr id="1048628" name="Rectangle 18"/>
          <p:cNvSpPr/>
          <p:nvPr/>
        </p:nvSpPr>
        <p:spPr>
          <a:xfrm rot="0">
            <a:off x="2987675" y="1628775"/>
            <a:ext cx="1338580" cy="815341"/>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r>
              <a:rPr altLang="en-US" b="1" sz="4800" lang="ru-RU">
                <a:effectLst>
                  <a:outerShdw algn="tl" blurRad="38100" dir="2700000" dist="38100">
                    <a:srgbClr val="C0C0C0"/>
                  </a:outerShdw>
                </a:effectLst>
              </a:rPr>
              <a:t>Т-34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51" name=""/>
        <p:cNvGrpSpPr/>
        <p:nvPr/>
      </p:nvGrpSpPr>
      <p:grpSpPr>
        <a:xfrm rot="0">
          <a:off x="0" y="0"/>
          <a:ext cx="0" cy="0"/>
          <a:chOff x="0" y="0"/>
          <a:chExt cx="0" cy="0"/>
        </a:xfrm>
      </p:grpSpPr>
      <p:sp>
        <p:nvSpPr>
          <p:cNvPr id="1048629" name="Rectangle 3"/>
          <p:cNvSpPr/>
          <p:nvPr>
            <p:ph type="body" sz="full" idx="1"/>
          </p:nvPr>
        </p:nvSpPr>
        <p:spPr>
          <a:xfrm rot="0">
            <a:off x="0" y="0"/>
            <a:ext cx="9144000" cy="3933825"/>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lnSpc>
                <a:spcPct val="80000"/>
              </a:lnSpc>
            </a:pPr>
            <a:r>
              <a:rPr altLang="en-US" sz="2800" lang="ru-RU">
                <a:effectLst>
                  <a:outerShdw algn="tl" blurRad="38100" dir="2700000" dist="38100">
                    <a:srgbClr val="C0C0C0"/>
                  </a:outerShdw>
                </a:effectLst>
              </a:rPr>
              <a:t>Битва на Курской дуге стала "…выдающимся сражением не только Великой Отечественной войны советского периода, но и всей Второй мировой войны"- главный маршал бронетанковых войск А.Х.Бабаджанян. </a:t>
            </a:r>
          </a:p>
          <a:p>
            <a:pPr eaLnBrk="1" hangingPunct="1" latinLnBrk="1" lvl="0">
              <a:lnSpc>
                <a:spcPct val="80000"/>
              </a:lnSpc>
            </a:pPr>
            <a:r>
              <a:rPr altLang="en-US" sz="2800" lang="ru-RU">
                <a:effectLst>
                  <a:outerShdw algn="tl" blurRad="38100" dir="2700000" dist="38100">
                    <a:srgbClr val="C0C0C0"/>
                  </a:outerShdw>
                </a:effectLst>
              </a:rPr>
              <a:t>Пик битвы на Курской дуге пришелся на поле, названное позже "танковым". "Величайшая во Второй мировой войне танковая битва под Прохоровкой решила в сущности исход войны. Это было начало конца фашисткой Германии" - написал позже советский писатель Юрий Бондарев. </a:t>
            </a:r>
          </a:p>
        </p:txBody>
      </p:sp>
      <p:pic>
        <p:nvPicPr>
          <p:cNvPr id="2097159" name="Picture 4" descr="ррррррррррррррррррррррр"/>
          <p:cNvPicPr>
            <a:picLocks/>
          </p:cNvPicPr>
          <p:nvPr/>
        </p:nvPicPr>
        <p:blipFill>
          <a:blip xmlns:r="http://schemas.openxmlformats.org/officeDocument/2006/relationships" r:embed="rId1"/>
          <a:srcRect l="0" t="0" r="0" b="0"/>
          <a:stretch>
            <a:fillRect/>
          </a:stretch>
        </p:blipFill>
        <p:spPr>
          <a:xfrm rot="0">
            <a:off x="4500562" y="3573462"/>
            <a:ext cx="4356100" cy="2997200"/>
          </a:xfrm>
          <a:prstGeom prst="rect"/>
          <a:noFill/>
          <a:ln>
            <a:noFill/>
          </a:ln>
        </p:spPr>
      </p:pic>
      <p:pic>
        <p:nvPicPr>
          <p:cNvPr id="2097160" name="Picture 5" descr="war"/>
          <p:cNvPicPr>
            <a:picLocks/>
          </p:cNvPicPr>
          <p:nvPr/>
        </p:nvPicPr>
        <p:blipFill>
          <a:blip xmlns:r="http://schemas.openxmlformats.org/officeDocument/2006/relationships" r:embed="rId2"/>
          <a:srcRect l="0" t="0" r="0" b="0"/>
          <a:stretch>
            <a:fillRect/>
          </a:stretch>
        </p:blipFill>
        <p:spPr>
          <a:xfrm rot="0">
            <a:off x="347662" y="3789362"/>
            <a:ext cx="4032250" cy="2973387"/>
          </a:xfrm>
          <a:prstGeom prst="rect"/>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53" name=""/>
        <p:cNvGrpSpPr/>
        <p:nvPr/>
      </p:nvGrpSpPr>
      <p:grpSpPr>
        <a:xfrm rot="0">
          <a:off x="0" y="0"/>
          <a:ext cx="0" cy="0"/>
          <a:chOff x="0" y="0"/>
          <a:chExt cx="0" cy="0"/>
        </a:xfrm>
      </p:grpSpPr>
      <p:sp>
        <p:nvSpPr>
          <p:cNvPr id="1048638" name="Rectangle 11"/>
          <p:cNvSpPr/>
          <p:nvPr>
            <p:ph type="title" sz="quarter" idx="0"/>
          </p:nvPr>
        </p:nvSpPr>
        <p:spPr>
          <a:xfrm rot="0">
            <a:off x="457200" y="277812"/>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Times New Roman" pitchFamily="18" charset="0"/>
                <a:sym typeface="Times New Roman" pitchFamily="18" charset="0"/>
              </a:defRPr>
            </a:lvl1pPr>
          </a:lstStyle>
          <a:p>
            <a:pPr eaLnBrk="1" hangingPunct="1" latinLnBrk="1" lvl="0"/>
            <a:endParaRPr altLang="en-US" lang="ru-RU">
              <a:effectLst>
                <a:outerShdw algn="tl" blurRad="38100" dir="2700000" dist="38100">
                  <a:srgbClr val="C0C0C0"/>
                </a:outerShdw>
              </a:effectLst>
            </a:endParaRPr>
          </a:p>
        </p:txBody>
      </p:sp>
      <p:pic>
        <p:nvPicPr>
          <p:cNvPr id="2097161" name="Picture 5" descr="073-1"/>
          <p:cNvPicPr>
            <a:picLocks/>
          </p:cNvPicPr>
          <p:nvPr>
            <p:ph sz="quarter" idx="1"/>
          </p:nvPr>
        </p:nvPicPr>
        <p:blipFill>
          <a:blip xmlns:r="http://schemas.openxmlformats.org/officeDocument/2006/relationships" r:embed="rId1"/>
          <a:srcRect l="0" t="0" r="0" b="0"/>
          <a:stretch>
            <a:fillRect/>
          </a:stretch>
        </p:blipFill>
        <p:spPr>
          <a:xfrm rot="0">
            <a:off x="468312" y="188912"/>
            <a:ext cx="4462462" cy="3213100"/>
          </a:xfrm>
          <a:prstGeom prst="rect"/>
          <a:noFill/>
          <a:ln>
            <a:noFill/>
          </a:ln>
        </p:spPr>
      </p:pic>
      <p:pic>
        <p:nvPicPr>
          <p:cNvPr id="2097162" name="Picture 9" descr="war"/>
          <p:cNvPicPr>
            <a:picLocks/>
          </p:cNvPicPr>
          <p:nvPr>
            <p:ph sz="quarter" idx="2"/>
          </p:nvPr>
        </p:nvPicPr>
        <p:blipFill>
          <a:blip xmlns:r="http://schemas.openxmlformats.org/officeDocument/2006/relationships" r:embed="rId2"/>
          <a:srcRect l="0" t="0" r="0" b="0"/>
          <a:stretch>
            <a:fillRect/>
          </a:stretch>
        </p:blipFill>
        <p:spPr>
          <a:xfrm rot="0">
            <a:off x="107950" y="3789362"/>
            <a:ext cx="4787900" cy="2700337"/>
          </a:xfrm>
          <a:prstGeom prst="rect"/>
          <a:noFill/>
          <a:ln>
            <a:noFill/>
          </a:ln>
        </p:spPr>
      </p:pic>
      <p:pic>
        <p:nvPicPr>
          <p:cNvPr id="2097163" name="Picture 10" descr="1215719390_kurskaya"/>
          <p:cNvPicPr>
            <a:picLocks/>
          </p:cNvPicPr>
          <p:nvPr>
            <p:ph sz="quarter" idx="3"/>
          </p:nvPr>
        </p:nvPicPr>
        <p:blipFill>
          <a:blip xmlns:r="http://schemas.openxmlformats.org/officeDocument/2006/relationships" r:embed="rId3"/>
          <a:srcRect l="0" t="0" r="0" b="0"/>
          <a:stretch>
            <a:fillRect/>
          </a:stretch>
        </p:blipFill>
        <p:spPr>
          <a:xfrm rot="0">
            <a:off x="5076825" y="115887"/>
            <a:ext cx="3959225" cy="2970212"/>
          </a:xfrm>
          <a:prstGeom prst="rect"/>
          <a:noFill/>
          <a:ln>
            <a:noFill/>
          </a:ln>
        </p:spPr>
      </p:pic>
      <p:pic>
        <p:nvPicPr>
          <p:cNvPr id="2097164" name="Picture 14" descr="Подбитая немецкая техника во время боев на Курской дуге, Курская область, 1943 год"/>
          <p:cNvPicPr>
            <a:picLocks/>
          </p:cNvPicPr>
          <p:nvPr>
            <p:ph sz="quarter" idx="4"/>
          </p:nvPr>
        </p:nvPicPr>
        <p:blipFill>
          <a:blip xmlns:r="http://schemas.openxmlformats.org/officeDocument/2006/relationships" r:embed="rId4"/>
          <a:srcRect l="0" t="0" r="0" b="0"/>
          <a:stretch>
            <a:fillRect/>
          </a:stretch>
        </p:blipFill>
        <p:spPr>
          <a:xfrm rot="0">
            <a:off x="5003800" y="3213100"/>
            <a:ext cx="3995737" cy="2916237"/>
          </a:xfrm>
          <a:prstGeom prst="rect"/>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54" name=""/>
        <p:cNvGrpSpPr/>
        <p:nvPr/>
      </p:nvGrpSpPr>
      <p:grpSpPr>
        <a:xfrm rot="0">
          <a:off x="0" y="0"/>
          <a:ext cx="0" cy="0"/>
          <a:chOff x="0" y="0"/>
          <a:chExt cx="0" cy="0"/>
        </a:xfrm>
      </p:grpSpPr>
      <p:pic>
        <p:nvPicPr>
          <p:cNvPr id="2097165" name="Picture 6" descr="220_big"/>
          <p:cNvPicPr>
            <a:picLocks/>
          </p:cNvPicPr>
          <p:nvPr>
            <p:ph sz="full" idx="0"/>
          </p:nvPr>
        </p:nvPicPr>
        <p:blipFill>
          <a:blip xmlns:r="http://schemas.openxmlformats.org/officeDocument/2006/relationships" r:embed="rId1"/>
          <a:srcRect l="0" t="0" r="0" b="0"/>
          <a:stretch>
            <a:fillRect/>
          </a:stretch>
        </p:blipFill>
        <p:spPr>
          <a:xfrm rot="0">
            <a:off x="250825" y="404812"/>
            <a:ext cx="8388350" cy="6291262"/>
          </a:xfrm>
          <a:prstGeom prst="rect"/>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55" name=""/>
        <p:cNvGrpSpPr/>
        <p:nvPr/>
      </p:nvGrpSpPr>
      <p:grpSpPr>
        <a:xfrm rot="0">
          <a:off x="0" y="0"/>
          <a:ext cx="0" cy="0"/>
          <a:chOff x="0" y="0"/>
          <a:chExt cx="0" cy="0"/>
        </a:xfrm>
      </p:grpSpPr>
      <p:pic>
        <p:nvPicPr>
          <p:cNvPr id="2097166" name="Picture 4" descr="ооооооооооооооооо"/>
          <p:cNvPicPr>
            <a:picLocks/>
          </p:cNvPicPr>
          <p:nvPr/>
        </p:nvPicPr>
        <p:blipFill>
          <a:blip xmlns:r="http://schemas.openxmlformats.org/officeDocument/2006/relationships" r:embed="rId1"/>
          <a:srcRect l="0" t="0" r="0" b="0"/>
          <a:stretch>
            <a:fillRect/>
          </a:stretch>
        </p:blipFill>
        <p:spPr>
          <a:xfrm rot="0">
            <a:off x="666750" y="4076700"/>
            <a:ext cx="4067175" cy="2655887"/>
          </a:xfrm>
          <a:prstGeom prst="rect"/>
          <a:noFill/>
          <a:ln>
            <a:noFill/>
          </a:ln>
        </p:spPr>
      </p:pic>
      <p:pic>
        <p:nvPicPr>
          <p:cNvPr id="2097167" name="Picture 5" descr="пппппппппппппппп"/>
          <p:cNvPicPr>
            <a:picLocks/>
          </p:cNvPicPr>
          <p:nvPr/>
        </p:nvPicPr>
        <p:blipFill>
          <a:blip xmlns:r="http://schemas.openxmlformats.org/officeDocument/2006/relationships" r:embed="rId2"/>
          <a:srcRect l="0" t="0" r="0" b="0"/>
          <a:stretch>
            <a:fillRect/>
          </a:stretch>
        </p:blipFill>
        <p:spPr>
          <a:xfrm rot="0">
            <a:off x="4859337" y="3284537"/>
            <a:ext cx="4122737" cy="2851150"/>
          </a:xfrm>
          <a:prstGeom prst="rect"/>
          <a:noFill/>
          <a:ln>
            <a:noFill/>
          </a:ln>
        </p:spPr>
      </p:pic>
      <p:pic>
        <p:nvPicPr>
          <p:cNvPr id="2097168" name="Picture 6" descr="123"/>
          <p:cNvPicPr>
            <a:picLocks/>
          </p:cNvPicPr>
          <p:nvPr/>
        </p:nvPicPr>
        <p:blipFill>
          <a:blip xmlns:r="http://schemas.openxmlformats.org/officeDocument/2006/relationships" r:embed="rId3"/>
          <a:srcRect l="0" t="0" r="0" b="0"/>
          <a:stretch>
            <a:fillRect/>
          </a:stretch>
        </p:blipFill>
        <p:spPr>
          <a:xfrm rot="0">
            <a:off x="198437" y="557212"/>
            <a:ext cx="4535487" cy="2947987"/>
          </a:xfrm>
          <a:prstGeom prst="rect"/>
          <a:noFill/>
          <a:ln>
            <a:noFill/>
          </a:ln>
        </p:spPr>
      </p:pic>
      <p:pic>
        <p:nvPicPr>
          <p:cNvPr id="2097169" name="Picture 7" descr="113115558"/>
          <p:cNvPicPr>
            <a:picLocks/>
          </p:cNvPicPr>
          <p:nvPr/>
        </p:nvPicPr>
        <p:blipFill>
          <a:blip xmlns:r="http://schemas.openxmlformats.org/officeDocument/2006/relationships" r:embed="rId4"/>
          <a:srcRect l="0" t="0" r="0" b="0"/>
          <a:stretch>
            <a:fillRect/>
          </a:stretch>
        </p:blipFill>
        <p:spPr>
          <a:xfrm rot="0">
            <a:off x="4926012" y="476250"/>
            <a:ext cx="3816350" cy="2178050"/>
          </a:xfrm>
          <a:prstGeom prst="rect"/>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56" name=""/>
        <p:cNvGrpSpPr/>
        <p:nvPr/>
      </p:nvGrpSpPr>
      <p:grpSpPr>
        <a:xfrm rot="0">
          <a:off x="0" y="0"/>
          <a:ext cx="0" cy="0"/>
          <a:chOff x="0" y="0"/>
          <a:chExt cx="0" cy="0"/>
        </a:xfrm>
      </p:grpSpPr>
      <p:sp>
        <p:nvSpPr>
          <p:cNvPr id="1048639" name="Rectangle 4"/>
          <p:cNvSpPr/>
          <p:nvPr>
            <p:ph type="title" sz="full" idx="0"/>
          </p:nvPr>
        </p:nvSpPr>
        <p:spPr>
          <a:xfrm rot="0">
            <a:off x="0" y="0"/>
            <a:ext cx="9144000" cy="54927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Times New Roman" pitchFamily="18" charset="0"/>
                <a:sym typeface="Times New Roman" pitchFamily="18" charset="0"/>
              </a:defRPr>
            </a:lvl1pPr>
          </a:lstStyle>
          <a:p>
            <a:pPr eaLnBrk="1" hangingPunct="1" latinLnBrk="1" lvl="0"/>
            <a:r>
              <a:rPr altLang="en-US" sz="3600" lang="ru-RU">
                <a:effectLst>
                  <a:outerShdw algn="tl" blurRad="38100" dir="2700000" dist="38100">
                    <a:srgbClr val="C0C0C0"/>
                  </a:outerShdw>
                </a:effectLst>
              </a:rPr>
              <a:t>Подбитая «Пантера» с пометкой «Ильин»</a:t>
            </a:r>
          </a:p>
        </p:txBody>
      </p:sp>
      <p:pic>
        <p:nvPicPr>
          <p:cNvPr id="2097170" name="Picture 6" descr="0_3837b_185208be_orig"/>
          <p:cNvPicPr>
            <a:picLocks/>
          </p:cNvPicPr>
          <p:nvPr>
            <p:ph sz="full" idx="1"/>
          </p:nvPr>
        </p:nvPicPr>
        <p:blipFill>
          <a:blip xmlns:r="http://schemas.openxmlformats.org/officeDocument/2006/relationships" r:embed="rId1"/>
          <a:srcRect l="0" t="0" r="0" b="0"/>
          <a:stretch>
            <a:fillRect/>
          </a:stretch>
        </p:blipFill>
        <p:spPr>
          <a:xfrm rot="0">
            <a:off x="250825" y="908050"/>
            <a:ext cx="8605838" cy="5530850"/>
          </a:xfrm>
          <a:prstGeom prst="rect"/>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57" name=""/>
        <p:cNvGrpSpPr/>
        <p:nvPr/>
      </p:nvGrpSpPr>
      <p:grpSpPr>
        <a:xfrm rot="0">
          <a:off x="0" y="0"/>
          <a:ext cx="0" cy="0"/>
          <a:chOff x="0" y="0"/>
          <a:chExt cx="0" cy="0"/>
        </a:xfrm>
      </p:grpSpPr>
      <p:sp>
        <p:nvSpPr>
          <p:cNvPr id="1048640" name="Rectangle 3"/>
          <p:cNvSpPr/>
          <p:nvPr>
            <p:ph type="body" sz="full" idx="1"/>
          </p:nvPr>
        </p:nvSpPr>
        <p:spPr>
          <a:xfrm rot="0">
            <a:off x="0" y="115887"/>
            <a:ext cx="9144000" cy="674211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lnSpc>
                <a:spcPct val="80000"/>
              </a:lnSpc>
            </a:pPr>
            <a:r>
              <a:rPr altLang="en-US" sz="2400" lang="ru-RU">
                <a:effectLst>
                  <a:outerShdw algn="tl" blurRad="38100" dir="2700000" dist="38100">
                    <a:srgbClr val="C0C0C0"/>
                  </a:outerShdw>
                </a:effectLst>
              </a:rPr>
              <a:t>Контрнаступление на белгородско-харьковском направлении началось фактически сразу после Прохоровского сражения. Уже 13 июля немцы перешли к обороне, а 16 числа стали отводить свои силы. Советские войска перешли к преследованию и отбросили немецко-фашистские войска на исходный рубеж, с которого немцы атаковали "курскую цитадель" 5 июля. Постепенно наращивая силу из глубины советские войска в течение двух дней продвинулись на 20 километров. 5 августа был освобожден Белгород. Всего за пять дней войска прошли свыше 100 километров. К исходу 11 августа войска Воронежского фронта перерезали железную дорогу Харьков — Полтава. Войска Степного фронта вплотную подошли к внешнему оборонительному обводу Харькова. Безуспешно попытавшись контратаковать, немцы окончательно перешли к обороне. </a:t>
            </a:r>
          </a:p>
          <a:p>
            <a:pPr eaLnBrk="1" hangingPunct="1" latinLnBrk="1" lvl="0">
              <a:lnSpc>
                <a:spcPct val="80000"/>
              </a:lnSpc>
            </a:pPr>
            <a:r>
              <a:rPr altLang="en-US" sz="2400" lang="ru-RU">
                <a:effectLst>
                  <a:outerShdw algn="tl" blurRad="38100" dir="2700000" dist="38100">
                    <a:srgbClr val="C0C0C0"/>
                  </a:outerShdw>
                </a:effectLst>
              </a:rPr>
              <a:t>23 августа после упорных боев войска Степного фронта полностью очистили Харьков от врага. Всего в ходе контрнаступления на белгородско-харьковском направлении советские войска продвинулись на 140 километров и нависли над всем южным крылом германского фронта, заняв выгодное положение для перехода в общее наступление с целью освобождения Левобережной Украины.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58" name=""/>
        <p:cNvGrpSpPr/>
        <p:nvPr/>
      </p:nvGrpSpPr>
      <p:grpSpPr>
        <a:xfrm rot="0">
          <a:off x="0" y="0"/>
          <a:ext cx="0" cy="0"/>
          <a:chOff x="0" y="0"/>
          <a:chExt cx="0" cy="0"/>
        </a:xfrm>
      </p:grpSpPr>
      <p:sp>
        <p:nvSpPr>
          <p:cNvPr id="1048641" name="Rectangle 4"/>
          <p:cNvSpPr/>
          <p:nvPr>
            <p:ph type="title" sz="full" idx="0"/>
          </p:nvPr>
        </p:nvSpPr>
        <p:spPr>
          <a:xfrm rot="0">
            <a:off x="0" y="0"/>
            <a:ext cx="9144000" cy="126841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Times New Roman" pitchFamily="18" charset="0"/>
                <a:sym typeface="Times New Roman" pitchFamily="18" charset="0"/>
              </a:defRPr>
            </a:lvl1pPr>
          </a:lstStyle>
          <a:p>
            <a:pPr eaLnBrk="1" hangingPunct="1" latinLnBrk="1" lvl="0"/>
            <a:r>
              <a:rPr altLang="en-US" sz="4000" lang="ru-RU">
                <a:effectLst>
                  <a:outerShdw algn="tl" blurRad="38100" dir="2700000" dist="38100">
                    <a:srgbClr val="C0C0C0"/>
                  </a:outerShdw>
                </a:effectLst>
              </a:rPr>
              <a:t>Советская пехота контратакует под прикрытием танка</a:t>
            </a:r>
          </a:p>
        </p:txBody>
      </p:sp>
      <p:pic>
        <p:nvPicPr>
          <p:cNvPr id="2097171" name="Picture 6" descr="123"/>
          <p:cNvPicPr>
            <a:picLocks/>
          </p:cNvPicPr>
          <p:nvPr>
            <p:ph sz="full" idx="1"/>
          </p:nvPr>
        </p:nvPicPr>
        <p:blipFill>
          <a:blip xmlns:r="http://schemas.openxmlformats.org/officeDocument/2006/relationships" r:embed="rId1"/>
          <a:srcRect l="0" t="0" r="0" b="0"/>
          <a:stretch>
            <a:fillRect/>
          </a:stretch>
        </p:blipFill>
        <p:spPr>
          <a:xfrm rot="0">
            <a:off x="827087" y="1700212"/>
            <a:ext cx="7740650" cy="4702175"/>
          </a:xfrm>
          <a:prstGeom prst="rect"/>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59" name=""/>
        <p:cNvGrpSpPr/>
        <p:nvPr/>
      </p:nvGrpSpPr>
      <p:grpSpPr>
        <a:xfrm rot="0">
          <a:off x="0" y="0"/>
          <a:ext cx="0" cy="0"/>
          <a:chOff x="0" y="0"/>
          <a:chExt cx="0" cy="0"/>
        </a:xfrm>
      </p:grpSpPr>
      <p:sp>
        <p:nvSpPr>
          <p:cNvPr id="1048642" name="Rectangle 3"/>
          <p:cNvSpPr/>
          <p:nvPr>
            <p:ph type="body" sz="full" idx="1"/>
          </p:nvPr>
        </p:nvSpPr>
        <p:spPr>
          <a:xfrm rot="0">
            <a:off x="0" y="0"/>
            <a:ext cx="6011862" cy="6858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lnSpc>
                <a:spcPct val="80000"/>
              </a:lnSpc>
            </a:pPr>
            <a:r>
              <a:rPr altLang="en-US" sz="2800" lang="ru-RU">
                <a:effectLst>
                  <a:outerShdw algn="tl" blurRad="38100" dir="2700000" dist="38100">
                    <a:srgbClr val="C0C0C0"/>
                  </a:outerShdw>
                </a:effectLst>
              </a:rPr>
              <a:t>23 августа Курская битва завершилась. Пятьдесят дней продолжалась одна из величайших битв второй мировой войны. Врагу были нанесены невосполнимые потери, сорваны все его попытки удержать стратегические плацдармы в районах Орла и Харькова. Были созданы условия для перехода наших войск в общее наступления на большей части советско-германского фронта. </a:t>
            </a:r>
          </a:p>
          <a:p>
            <a:pPr eaLnBrk="1" hangingPunct="1" latinLnBrk="1" lvl="0">
              <a:lnSpc>
                <a:spcPct val="80000"/>
              </a:lnSpc>
            </a:pPr>
            <a:r>
              <a:rPr altLang="en-US" sz="2800" lang="ru-RU">
                <a:effectLst>
                  <a:outerShdw algn="tl" blurRad="38100" dir="2700000" dist="38100">
                    <a:srgbClr val="C0C0C0"/>
                  </a:outerShdw>
                </a:effectLst>
              </a:rPr>
              <a:t>За проявленные отвагу и героизм в битве под Курском более 100 тыс. солдат, офицеров и генералов Красной Армии было награждено орденами и медалями, 180 особо отличившихся воинов удостоились звания Героя Советского Союза. </a:t>
            </a:r>
          </a:p>
        </p:txBody>
      </p:sp>
      <p:pic>
        <p:nvPicPr>
          <p:cNvPr id="2097172" name="Picture 4" descr="1"/>
          <p:cNvPicPr>
            <a:picLocks/>
          </p:cNvPicPr>
          <p:nvPr/>
        </p:nvPicPr>
        <p:blipFill>
          <a:blip xmlns:r="http://schemas.openxmlformats.org/officeDocument/2006/relationships" r:embed="rId1"/>
          <a:srcRect l="0" t="56624" r="0" b="0"/>
          <a:stretch>
            <a:fillRect/>
          </a:stretch>
        </p:blipFill>
        <p:spPr>
          <a:xfrm rot="0">
            <a:off x="7164387" y="4581525"/>
            <a:ext cx="1979612" cy="1627187"/>
          </a:xfrm>
          <a:prstGeom prst="rect"/>
          <a:noFill/>
          <a:ln>
            <a:noFill/>
          </a:ln>
        </p:spPr>
      </p:pic>
      <p:pic>
        <p:nvPicPr>
          <p:cNvPr id="2097173" name="Picture 5" descr="2"/>
          <p:cNvPicPr>
            <a:picLocks/>
          </p:cNvPicPr>
          <p:nvPr/>
        </p:nvPicPr>
        <p:blipFill>
          <a:blip xmlns:r="http://schemas.openxmlformats.org/officeDocument/2006/relationships" r:embed="rId2"/>
          <a:srcRect l="0" t="0" r="0" b="0"/>
          <a:stretch>
            <a:fillRect/>
          </a:stretch>
        </p:blipFill>
        <p:spPr>
          <a:xfrm rot="0">
            <a:off x="5651500" y="4508500"/>
            <a:ext cx="1825625" cy="2016125"/>
          </a:xfrm>
          <a:prstGeom prst="rect"/>
          <a:noFill/>
          <a:ln>
            <a:noFill/>
          </a:ln>
        </p:spPr>
      </p:pic>
      <p:pic>
        <p:nvPicPr>
          <p:cNvPr id="2097174" name="Picture 6" descr="3"/>
          <p:cNvPicPr>
            <a:picLocks/>
          </p:cNvPicPr>
          <p:nvPr/>
        </p:nvPicPr>
        <p:blipFill>
          <a:blip xmlns:r="http://schemas.openxmlformats.org/officeDocument/2006/relationships" r:embed="rId3"/>
          <a:srcRect l="0" t="51128" r="0" b="0"/>
          <a:stretch>
            <a:fillRect/>
          </a:stretch>
        </p:blipFill>
        <p:spPr>
          <a:xfrm rot="0">
            <a:off x="7566025" y="2924175"/>
            <a:ext cx="1577975" cy="1512887"/>
          </a:xfrm>
          <a:prstGeom prst="rect"/>
          <a:noFill/>
          <a:ln>
            <a:noFill/>
          </a:ln>
        </p:spPr>
      </p:pic>
      <p:pic>
        <p:nvPicPr>
          <p:cNvPr id="2097175" name="Picture 7" descr="4"/>
          <p:cNvPicPr>
            <a:picLocks/>
          </p:cNvPicPr>
          <p:nvPr/>
        </p:nvPicPr>
        <p:blipFill>
          <a:blip xmlns:r="http://schemas.openxmlformats.org/officeDocument/2006/relationships" r:embed="rId4"/>
          <a:srcRect l="0" t="0" r="0" b="0"/>
          <a:stretch>
            <a:fillRect/>
          </a:stretch>
        </p:blipFill>
        <p:spPr>
          <a:xfrm rot="0">
            <a:off x="5795962" y="0"/>
            <a:ext cx="1846262" cy="2128837"/>
          </a:xfrm>
          <a:prstGeom prst="rect"/>
          <a:noFill/>
          <a:ln>
            <a:noFill/>
          </a:ln>
        </p:spPr>
      </p:pic>
      <p:pic>
        <p:nvPicPr>
          <p:cNvPr id="2097176" name="Picture 8" descr="5"/>
          <p:cNvPicPr>
            <a:picLocks/>
          </p:cNvPicPr>
          <p:nvPr/>
        </p:nvPicPr>
        <p:blipFill>
          <a:blip xmlns:r="http://schemas.openxmlformats.org/officeDocument/2006/relationships" r:embed="rId5"/>
          <a:srcRect l="0" t="0" r="0" b="0"/>
          <a:stretch>
            <a:fillRect/>
          </a:stretch>
        </p:blipFill>
        <p:spPr>
          <a:xfrm rot="0">
            <a:off x="7818437" y="0"/>
            <a:ext cx="1325562" cy="2232025"/>
          </a:xfrm>
          <a:prstGeom prst="rect"/>
          <a:noFill/>
          <a:ln>
            <a:noFill/>
          </a:ln>
        </p:spPr>
      </p:pic>
      <p:pic>
        <p:nvPicPr>
          <p:cNvPr id="2097177" name="Picture 9" descr="6"/>
          <p:cNvPicPr>
            <a:picLocks/>
          </p:cNvPicPr>
          <p:nvPr/>
        </p:nvPicPr>
        <p:blipFill>
          <a:blip xmlns:r="http://schemas.openxmlformats.org/officeDocument/2006/relationships" r:embed="rId6"/>
          <a:srcRect l="22845" t="56090" r="23947" b="5090"/>
          <a:stretch>
            <a:fillRect/>
          </a:stretch>
        </p:blipFill>
        <p:spPr>
          <a:xfrm rot="0">
            <a:off x="6011862" y="2420937"/>
            <a:ext cx="1631950" cy="1727200"/>
          </a:xfrm>
          <a:prstGeom prst="rect"/>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60" name=""/>
        <p:cNvGrpSpPr/>
        <p:nvPr/>
      </p:nvGrpSpPr>
      <p:grpSpPr>
        <a:xfrm rot="0">
          <a:off x="0" y="0"/>
          <a:ext cx="0" cy="0"/>
          <a:chOff x="0" y="0"/>
          <a:chExt cx="0" cy="0"/>
        </a:xfrm>
      </p:grpSpPr>
      <p:sp>
        <p:nvSpPr>
          <p:cNvPr id="1048643" name="Rectangle 3"/>
          <p:cNvSpPr/>
          <p:nvPr>
            <p:ph type="body" sz="full" idx="1"/>
          </p:nvPr>
        </p:nvSpPr>
        <p:spPr>
          <a:xfrm rot="0">
            <a:off x="0" y="2060575"/>
            <a:ext cx="9144000" cy="4797425"/>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lnSpc>
                <a:spcPct val="80000"/>
              </a:lnSpc>
            </a:pPr>
            <a:r>
              <a:rPr altLang="en-US" sz="2000" lang="ru-RU">
                <a:effectLst>
                  <a:outerShdw algn="tl" blurRad="38100" dir="2700000" dist="38100">
                    <a:srgbClr val="C0C0C0"/>
                  </a:outerShdw>
                </a:effectLst>
              </a:rPr>
              <a:t>Победа под Курском ознаменовала переход стратегической инициативы к Красной Армии. К моменту стабилизации фронта советские войска вышли на исходные позиции для наступления на Днепр.</a:t>
            </a:r>
          </a:p>
          <a:p>
            <a:pPr eaLnBrk="1" hangingPunct="1" latinLnBrk="1" lvl="0">
              <a:lnSpc>
                <a:spcPct val="80000"/>
              </a:lnSpc>
            </a:pPr>
            <a:r>
              <a:rPr altLang="en-US" sz="2000" lang="ru-RU">
                <a:effectLst>
                  <a:outerShdw algn="tl" blurRad="38100" dir="2700000" dist="38100">
                    <a:srgbClr val="C0C0C0"/>
                  </a:outerShdw>
                </a:effectLst>
              </a:rPr>
              <a:t>После окончания сражения на Курской дуге германское командование утратило возможность проводить стратегические наступательные операции. Локальные массированные наступления, такие как «Вахта на Рейне» (1944) или операция на Балатоне (1945), также успеха не имели.</a:t>
            </a:r>
          </a:p>
          <a:p>
            <a:pPr eaLnBrk="1" hangingPunct="1" latinLnBrk="1" lvl="0">
              <a:lnSpc>
                <a:spcPct val="80000"/>
              </a:lnSpc>
            </a:pPr>
            <a:r>
              <a:rPr altLang="en-US" sz="2000" lang="ru-RU">
                <a:effectLst>
                  <a:outerShdw algn="tl" blurRad="38100" dir="2700000" dist="38100">
                    <a:srgbClr val="C0C0C0"/>
                  </a:outerShdw>
                </a:effectLst>
              </a:rPr>
              <a:t>Фельдмаршал Эрих фон Манштейн, разрабатывавший операцию «Цитадель» и проводивший её, впоследствии писал: «Она была последней попыткой сохранить нашу инициативу на Востоке. С её неудачей, равнозначной провалу, инициатива окончательно перешла к советской стороне. Поэтому операция «Цитадель» является решающим, поворотным пунктом в войне на Восточном фронте».</a:t>
            </a:r>
          </a:p>
          <a:p>
            <a:pPr eaLnBrk="1" hangingPunct="1" latinLnBrk="1" lvl="0">
              <a:lnSpc>
                <a:spcPct val="80000"/>
              </a:lnSpc>
            </a:pPr>
            <a:r>
              <a:rPr altLang="en-US" sz="2000" lang="ru-RU">
                <a:effectLst>
                  <a:outerShdw algn="tl" blurRad="38100" dir="2700000" dist="38100">
                    <a:srgbClr val="C0C0C0"/>
                  </a:outerShdw>
                </a:effectLst>
              </a:rPr>
              <a:t>По мнению Гудерианa, «В результате провала наступления «Цитадель» мы потерпели решительное поражение. Бронетанковые войска, пополненные с таким большим трудом, из-за больших потерь в людях и технике на долгое время были выведены из строя».</a:t>
            </a:r>
          </a:p>
        </p:txBody>
      </p:sp>
      <p:sp>
        <p:nvSpPr>
          <p:cNvPr id="1048644" name="WordArt 4" descr="Частый вертикальный"/>
          <p:cNvSpPr/>
          <p:nvPr/>
        </p:nvSpPr>
        <p:spPr>
          <a:xfrm rot="0">
            <a:off x="1042987" y="0"/>
            <a:ext cx="7273925" cy="1916112"/>
          </a:xfrm>
          <a:prstGeom prst="rect"/>
        </p:spPr>
        <p:txBody>
          <a:bodyPr anchor="t" bIns="45720" fromWordArt="1" lIns="91440" rIns="91440" tIns="45720" vert="horz" wrap="none">
            <a:prstTxWarp prst="textCurveUp">
              <a:avLst>
                <a:gd fmla="val 33757" name="adj"/>
              </a:avLst>
            </a:prstTxWarp>
          </a:bodyPr>
          <a:p>
            <a:pPr algn="ctr"/>
            <a:r>
              <a:rPr b="0" sz="3600" i="0" kern="10" normalizeH="0" spc="0">
                <a:ln w="12700" cap="flat" cmpd="sng">
                  <a:solidFill>
                    <a:srgbClr val="000000">
                      <a:alpha val="100000"/>
                    </a:srgbClr>
                  </a:solidFill>
                  <a:prstDash val="solid"/>
                  <a:round/>
                </a:ln>
                <a:pattFill prst="dashHorz">
                  <a:fgClr>
                    <a:srgbClr val="808080"/>
                  </a:fgClr>
                  <a:bgClr>
                    <a:srgbClr val="FFFF00"/>
                  </a:bgClr>
                </a:pattFill>
                <a:effectLst>
                  <a:outerShdw algn="ctr" dir="2021403" dist="45790" kx="0" sx="100000" sy="100000">
                    <a:srgbClr val="808080">
                      <a:alpha val="79999"/>
                    </a:srgbClr>
                  </a:outerShdw>
                </a:effectLst>
                <a:latin typeface="Arial"/>
                <a:ea typeface="Arial"/>
              </a:rPr>
              <a:t>Итоги Курской битвы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40" name=""/>
        <p:cNvGrpSpPr/>
        <p:nvPr/>
      </p:nvGrpSpPr>
      <p:grpSpPr>
        <a:xfrm rot="0">
          <a:off x="0" y="0"/>
          <a:ext cx="0" cy="0"/>
          <a:chOff x="0" y="0"/>
          <a:chExt cx="0" cy="0"/>
        </a:xfrm>
      </p:grpSpPr>
      <p:sp>
        <p:nvSpPr>
          <p:cNvPr id="1048605" name="Rectangle 2"/>
          <p:cNvSpPr/>
          <p:nvPr>
            <p:ph type="title" sz="full" idx="0"/>
          </p:nvPr>
        </p:nvSpPr>
        <p:spPr>
          <a:xfrm rot="0">
            <a:off x="0" y="0"/>
            <a:ext cx="9144000" cy="83661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Times New Roman" pitchFamily="18" charset="0"/>
                <a:sym typeface="Times New Roman" pitchFamily="18" charset="0"/>
              </a:defRPr>
            </a:lvl1pPr>
          </a:lstStyle>
          <a:p>
            <a:pPr eaLnBrk="1" hangingPunct="1" latinLnBrk="1" lvl="0"/>
            <a:r>
              <a:rPr altLang="en-US" lang="ru-RU">
                <a:effectLst>
                  <a:outerShdw algn="tl" blurRad="38100" dir="2700000" dist="38100">
                    <a:srgbClr val="C0C0C0"/>
                  </a:outerShdw>
                </a:effectLst>
              </a:rPr>
              <a:t>Вторая мировая война</a:t>
            </a:r>
          </a:p>
        </p:txBody>
      </p:sp>
      <p:sp>
        <p:nvSpPr>
          <p:cNvPr id="1048606" name="Rectangle 3"/>
          <p:cNvSpPr/>
          <p:nvPr>
            <p:ph type="body" sz="full" idx="1"/>
          </p:nvPr>
        </p:nvSpPr>
        <p:spPr>
          <a:xfrm rot="0">
            <a:off x="0" y="836612"/>
            <a:ext cx="9144000" cy="6021387"/>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lnSpc>
                <a:spcPct val="90000"/>
              </a:lnSpc>
            </a:pPr>
            <a:r>
              <a:rPr altLang="en-US" sz="2800" lang="ru-RU">
                <a:effectLst>
                  <a:outerShdw algn="tl" blurRad="38100" dir="2700000" dist="38100">
                    <a:srgbClr val="C0C0C0"/>
                  </a:outerShdw>
                </a:effectLst>
              </a:rPr>
              <a:t>Если взять всю историю человечества с незапамятных времен до наших дней, то Вторая мировая война - крупнейшая война в истории человечества.</a:t>
            </a:r>
          </a:p>
          <a:p>
            <a:pPr eaLnBrk="1" hangingPunct="1" latinLnBrk="1" lvl="0">
              <a:lnSpc>
                <a:spcPct val="90000"/>
              </a:lnSpc>
            </a:pPr>
            <a:r>
              <a:rPr altLang="en-US" sz="2800" lang="ru-RU">
                <a:effectLst>
                  <a:outerShdw algn="tl" blurRad="38100" dir="2700000" dist="38100">
                    <a:srgbClr val="C0C0C0"/>
                  </a:outerShdw>
                </a:effectLst>
              </a:rPr>
              <a:t>Вторая мировая война оказала огромное влияние на судьбы человечества. В ней участвовало 62 государства (80 % населения земного шара). Военные действия велись на территории 40 государств. В вооружённые силы было мобилизовано 110 млн человек. Общие людские потери достигли 50-55 млн людей, из них убито на фронтах 27 млн человек (хотя точные данные по потерям не известны до сих пор и разные историки приводят различные цифры). Наибольшие людские потери понесли СССР, Китай, Германия, Япония и Польша.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61" name=""/>
        <p:cNvGrpSpPr/>
        <p:nvPr/>
      </p:nvGrpSpPr>
      <p:grpSpPr>
        <a:xfrm rot="0">
          <a:off x="0" y="0"/>
          <a:ext cx="0" cy="0"/>
          <a:chOff x="0" y="0"/>
          <a:chExt cx="0" cy="0"/>
        </a:xfrm>
      </p:grpSpPr>
      <p:sp>
        <p:nvSpPr>
          <p:cNvPr id="1048645" name="Rectangle 3"/>
          <p:cNvSpPr/>
          <p:nvPr>
            <p:ph type="body" sz="full" idx="1"/>
          </p:nvPr>
        </p:nvSpPr>
        <p:spPr>
          <a:xfrm rot="0">
            <a:off x="0" y="1557337"/>
            <a:ext cx="9144000" cy="53006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lnSpc>
                <a:spcPct val="90000"/>
              </a:lnSpc>
            </a:pPr>
            <a:r>
              <a:rPr altLang="en-US" sz="2400" lang="ru-RU">
                <a:effectLst>
                  <a:outerShdw algn="tl" blurRad="38100" dir="2700000" dist="38100">
                    <a:srgbClr val="C0C0C0"/>
                  </a:outerShdw>
                </a:effectLst>
              </a:rPr>
              <a:t>В истории Второй мировой существует много событий, которые можно считать началом конца Третьего рейха. Собственно, многие российские и западные историки полагают, что само нападение Германии на СССР стало той самой точкой, после которой начался обратный отсчет дней нацистской Германии. Битва под Москвой, Сталинград, Курская дуга - все эти славные победы приближали Красную армию к Берлину. В октябре 1941 года под Москвой стало ясно, что блицкриг провалился, в конце 1942 - начале 1943 года, после Сталинградской битвы, весь мир узнал, что советская армия способна наносить немецкой сокрушительные поражения. Наконец, в 1943 году на Курской дуге немецкая армия получила такой удар, от которого уже не смогла оправиться. Все эти даты равнозначны для истории - это были шаги к Победе, ступени, по которым советский солдат поднимался к вершине своей славы. </a:t>
            </a:r>
          </a:p>
        </p:txBody>
      </p:sp>
      <p:sp>
        <p:nvSpPr>
          <p:cNvPr id="1048646" name="WordArt 4"/>
          <p:cNvSpPr/>
          <p:nvPr/>
        </p:nvSpPr>
        <p:spPr>
          <a:xfrm rot="0">
            <a:off x="971550" y="476250"/>
            <a:ext cx="6840537" cy="863600"/>
          </a:xfrm>
          <a:prstGeom prst="rect"/>
        </p:spPr>
        <p:txBody>
          <a:bodyPr anchor="t" bIns="45720" fromWordArt="1" lIns="91440" rIns="91440" tIns="45720" vert="horz" wrap="none">
            <a:prstTxWarp prst="textCascadeUp">
              <a:avLst>
                <a:gd fmla="val 70570" name="adj"/>
              </a:avLst>
            </a:prstTxWarp>
            <a:scene3d>
              <a:camera prst="legacyPerspectiveFront">
                <a:rot lat="20519992" lon="1080000" rev="0"/>
              </a:camera>
              <a:lightRig dir="b" rig="legacyHarsh2"/>
            </a:scene3d>
            <a:sp3d extrusionH="430200" prstMaterial="legacyMatte">
              <a:bevelT w="13500" h="13500" prst="angle"/>
              <a:bevelB w="13500" h="13500" prst="angle"/>
              <a:extrusionClr>
                <a:srgbClr val="FF6600"/>
              </a:extrusionClr>
            </a:sp3d>
          </a:bodyPr>
          <a:p>
            <a:pPr algn="ctr"/>
            <a:r>
              <a:rPr b="0" sz="3600" i="0" kern="10" normalizeH="0" spc="0">
                <a:ln w="9525" cap="flat" cmpd="sng">
                  <a:noFill/>
                  <a:prstDash val="solid"/>
                  <a:round/>
                </a:ln>
                <a:gradFill rotWithShape="0">
                  <a:gsLst>
                    <a:gs pos="0">
                      <a:srgbClr val="FFE701">
                        <a:alpha val="100000"/>
                      </a:srgbClr>
                    </a:gs>
                    <a:gs pos="100000">
                      <a:srgbClr val="FE3E02">
                        <a:alpha val="100000"/>
                      </a:srgbClr>
                    </a:gs>
                  </a:gsLst>
                  <a:lin ang="5400000" scaled="1"/>
                </a:gradFill>
                <a:latin typeface="Impact"/>
                <a:ea typeface="Impact"/>
              </a:rPr>
              <a:t>НАЧАЛО КОНЦА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62" name=""/>
        <p:cNvGrpSpPr/>
        <p:nvPr/>
      </p:nvGrpSpPr>
      <p:grpSpPr>
        <a:xfrm rot="0">
          <a:off x="0" y="0"/>
          <a:ext cx="0" cy="0"/>
          <a:chOff x="0" y="0"/>
          <a:chExt cx="0" cy="0"/>
        </a:xfrm>
      </p:grpSpPr>
      <p:pic>
        <p:nvPicPr>
          <p:cNvPr id="2097178" name="Picture 5" descr="лллллллллллллллллл"/>
          <p:cNvPicPr>
            <a:picLocks/>
          </p:cNvPicPr>
          <p:nvPr>
            <p:ph sz="full" idx="0"/>
          </p:nvPr>
        </p:nvPicPr>
        <p:blipFill>
          <a:blip xmlns:r="http://schemas.openxmlformats.org/officeDocument/2006/relationships" r:embed="rId1"/>
          <a:srcRect l="0" t="0" r="0" b="0"/>
          <a:stretch>
            <a:fillRect/>
          </a:stretch>
        </p:blipFill>
        <p:spPr>
          <a:xfrm rot="0">
            <a:off x="250825" y="765175"/>
            <a:ext cx="3575050" cy="5156200"/>
          </a:xfrm>
          <a:prstGeom prst="rect"/>
          <a:noFill/>
          <a:ln>
            <a:noFill/>
          </a:ln>
        </p:spPr>
      </p:pic>
      <p:pic>
        <p:nvPicPr>
          <p:cNvPr id="2097179" name="Picture 6" descr="жжжжжжжжжжжж"/>
          <p:cNvPicPr>
            <a:picLocks/>
          </p:cNvPicPr>
          <p:nvPr/>
        </p:nvPicPr>
        <p:blipFill>
          <a:blip xmlns:r="http://schemas.openxmlformats.org/officeDocument/2006/relationships" r:embed="rId2"/>
          <a:srcRect l="0" t="0" r="0" b="0"/>
          <a:stretch>
            <a:fillRect/>
          </a:stretch>
        </p:blipFill>
        <p:spPr>
          <a:xfrm rot="0">
            <a:off x="4073525" y="3562350"/>
            <a:ext cx="4775200" cy="2925762"/>
          </a:xfrm>
          <a:prstGeom prst="rect"/>
          <a:noFill/>
          <a:ln>
            <a:noFill/>
          </a:ln>
        </p:spPr>
      </p:pic>
      <p:pic>
        <p:nvPicPr>
          <p:cNvPr id="2097180" name="Picture 7" descr="ээээээээээээээээээээээ"/>
          <p:cNvPicPr>
            <a:picLocks/>
          </p:cNvPicPr>
          <p:nvPr/>
        </p:nvPicPr>
        <p:blipFill>
          <a:blip xmlns:r="http://schemas.openxmlformats.org/officeDocument/2006/relationships" r:embed="rId3"/>
          <a:srcRect l="0" t="0" r="0" b="0"/>
          <a:stretch>
            <a:fillRect/>
          </a:stretch>
        </p:blipFill>
        <p:spPr>
          <a:xfrm rot="0">
            <a:off x="4500562" y="476250"/>
            <a:ext cx="4348162" cy="2468562"/>
          </a:xfrm>
          <a:prstGeom prst="rect"/>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41" name=""/>
        <p:cNvGrpSpPr/>
        <p:nvPr/>
      </p:nvGrpSpPr>
      <p:grpSpPr>
        <a:xfrm rot="0">
          <a:off x="0" y="0"/>
          <a:ext cx="0" cy="0"/>
          <a:chOff x="0" y="0"/>
          <a:chExt cx="0" cy="0"/>
        </a:xfrm>
      </p:grpSpPr>
      <p:sp>
        <p:nvSpPr>
          <p:cNvPr id="1048607" name="Rectangle 3"/>
          <p:cNvSpPr/>
          <p:nvPr>
            <p:ph type="body" sz="full" idx="1"/>
          </p:nvPr>
        </p:nvSpPr>
        <p:spPr>
          <a:xfrm rot="0">
            <a:off x="0" y="476250"/>
            <a:ext cx="9144000" cy="638175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r>
              <a:rPr altLang="en-US" sz="3600" lang="ru-RU">
                <a:effectLst>
                  <a:outerShdw algn="tl" blurRad="38100" dir="2700000" dist="38100">
                    <a:srgbClr val="C0C0C0"/>
                  </a:outerShdw>
                </a:effectLst>
              </a:rPr>
              <a:t>Во Второй мировой войне из всех фронтов в Западной Европе, Африке, Азии самым важным и решающим, самым большим, как и по численности противостоящих войск, так и по числу безвозвратных потерь был советско-германский фронт, на котором произошли три крупнейших сражения. Одним из них является сражение на </a:t>
            </a:r>
            <a:r>
              <a:rPr altLang="en-US" b="1" sz="3600" i="1" lang="ru-RU">
                <a:effectLst>
                  <a:outerShdw algn="tl" blurRad="38100" dir="2700000" dist="38100">
                    <a:srgbClr val="C0C0C0"/>
                  </a:outerShdw>
                </a:effectLst>
              </a:rPr>
              <a:t>Курской дуге</a:t>
            </a:r>
            <a:r>
              <a:rPr altLang="en-US" b="1" sz="3600" lang="ru-RU">
                <a:effectLst>
                  <a:outerShdw algn="tl" blurRad="38100" dir="2700000" dist="38100">
                    <a:srgbClr val="C0C0C0"/>
                  </a:outerShdw>
                </a:effectLst>
              </a:rPr>
              <a:t>.</a:t>
            </a:r>
            <a:r>
              <a:rPr altLang="en-US" sz="3600" lang="ru-RU">
                <a:effectLst>
                  <a:outerShdw algn="tl" blurRad="38100" dir="2700000" dist="38100">
                    <a:srgbClr val="C0C0C0"/>
                  </a:outerShdw>
                </a:effectLst>
              </a:rPr>
              <a:t> Оно продолжалось 50 дней и ночей, с 5 июля по 23 августа 1943 г.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42" name=""/>
        <p:cNvGrpSpPr/>
        <p:nvPr/>
      </p:nvGrpSpPr>
      <p:grpSpPr>
        <a:xfrm rot="0">
          <a:off x="0" y="0"/>
          <a:ext cx="0" cy="0"/>
          <a:chOff x="0" y="0"/>
          <a:chExt cx="0" cy="0"/>
        </a:xfrm>
      </p:grpSpPr>
      <p:sp>
        <p:nvSpPr>
          <p:cNvPr id="1048608" name="Rectangle 2"/>
          <p:cNvSpPr/>
          <p:nvPr>
            <p:ph type="title" sz="full" idx="0"/>
          </p:nvPr>
        </p:nvSpPr>
        <p:spPr>
          <a:xfrm rot="0">
            <a:off x="0" y="0"/>
            <a:ext cx="9144000" cy="76517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Times New Roman" pitchFamily="18" charset="0"/>
                <a:sym typeface="Times New Roman" pitchFamily="18" charset="0"/>
              </a:defRPr>
            </a:lvl1pPr>
          </a:lstStyle>
          <a:p>
            <a:pPr eaLnBrk="1" hangingPunct="1" latinLnBrk="1" lvl="0"/>
            <a:r>
              <a:rPr altLang="en-US" lang="ru-RU">
                <a:effectLst>
                  <a:outerShdw algn="tl" blurRad="38100" dir="2700000" dist="38100">
                    <a:srgbClr val="C0C0C0"/>
                  </a:outerShdw>
                </a:effectLst>
              </a:rPr>
              <a:t>Курская битва</a:t>
            </a:r>
          </a:p>
        </p:txBody>
      </p:sp>
      <p:sp>
        <p:nvSpPr>
          <p:cNvPr id="1048609" name="Rectangle 3"/>
          <p:cNvSpPr/>
          <p:nvPr>
            <p:ph type="body" sz="full" idx="1"/>
          </p:nvPr>
        </p:nvSpPr>
        <p:spPr>
          <a:xfrm rot="0">
            <a:off x="0" y="908050"/>
            <a:ext cx="9144000" cy="594995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r>
              <a:rPr altLang="en-US" lang="ru-RU">
                <a:effectLst>
                  <a:outerShdw algn="tl" blurRad="38100" dir="2700000" dist="38100">
                    <a:srgbClr val="C0C0C0"/>
                  </a:outerShdw>
                </a:effectLst>
              </a:rPr>
              <a:t>Курская битва также известна как битва на Курской дуге и немецкая наступательная операция «Цитадель».</a:t>
            </a:r>
          </a:p>
          <a:p>
            <a:pPr eaLnBrk="1" hangingPunct="1" latinLnBrk="1" lvl="0"/>
            <a:r>
              <a:rPr altLang="en-US" lang="ru-RU">
                <a:effectLst>
                  <a:outerShdw algn="tl" blurRad="38100" dir="2700000" dist="38100">
                    <a:srgbClr val="C0C0C0"/>
                  </a:outerShdw>
                </a:effectLst>
              </a:rPr>
              <a:t>В советской и российской историографии принято разделять сражение на три части: Курскую оборонительную операцию (5—12 июля); Орловскую (12 июля — 18 августа) и Белгородско-Харьковскую (3—23 августа) наступательные.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43" name=""/>
        <p:cNvGrpSpPr/>
        <p:nvPr/>
      </p:nvGrpSpPr>
      <p:grpSpPr>
        <a:xfrm rot="0">
          <a:off x="0" y="0"/>
          <a:ext cx="0" cy="0"/>
          <a:chOff x="0" y="0"/>
          <a:chExt cx="0" cy="0"/>
        </a:xfrm>
      </p:grpSpPr>
      <p:sp>
        <p:nvSpPr>
          <p:cNvPr id="1048610" name="Rectangle 2"/>
          <p:cNvSpPr/>
          <p:nvPr>
            <p:ph type="title" sz="full" idx="0"/>
          </p:nvPr>
        </p:nvSpPr>
        <p:spPr>
          <a:xfrm rot="0">
            <a:off x="0" y="0"/>
            <a:ext cx="9144000" cy="1773237"/>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Times New Roman" pitchFamily="18" charset="0"/>
                <a:sym typeface="Times New Roman" pitchFamily="18" charset="0"/>
              </a:defRPr>
            </a:lvl1pPr>
          </a:lstStyle>
          <a:p>
            <a:pPr eaLnBrk="1" hangingPunct="1" latinLnBrk="1" lvl="0"/>
            <a:r>
              <a:rPr altLang="en-US" sz="3600" lang="ru-RU">
                <a:effectLst>
                  <a:outerShdw algn="tl" blurRad="38100" dir="2700000" dist="38100">
                    <a:srgbClr val="C0C0C0"/>
                  </a:outerShdw>
                </a:effectLst>
              </a:rPr>
              <a:t>Курская дуга – одно из выдающихся сражений Великой Отечественной войны</a:t>
            </a:r>
          </a:p>
        </p:txBody>
      </p:sp>
      <p:sp>
        <p:nvSpPr>
          <p:cNvPr id="1048611" name="Rectangle 3"/>
          <p:cNvSpPr/>
          <p:nvPr>
            <p:ph type="subTitle" sz="full" idx="4294967295"/>
          </p:nvPr>
        </p:nvSpPr>
        <p:spPr>
          <a:xfrm rot="0">
            <a:off x="0" y="6237287"/>
            <a:ext cx="9144000" cy="620712"/>
          </a:xfrm>
          <a:prstGeom prst="rect"/>
          <a:noFill/>
          <a:ln>
            <a:noFill/>
          </a:ln>
        </p:spPr>
        <p:txBody>
          <a:bodyPr anchor="t" bIns="45720" lIns="91440" rIns="91440" tIns="45720" vert="horz"/>
          <a:lstStyle>
            <a:lvl1pPr algn="ctr" marL="0">
              <a:buNone/>
              <a:defRPr sz="3200">
                <a:solidFill>
                  <a:schemeClr val="dk1"/>
                </a:solidFill>
              </a:defRPr>
            </a:lvl1pPr>
            <a:lvl2pPr algn="ctr" marL="457200">
              <a:buNone/>
            </a:lvl2pPr>
            <a:lvl3pPr algn="ctr" marL="914400">
              <a:buNone/>
            </a:lvl3pPr>
            <a:lvl4pPr algn="ctr" marL="1371600">
              <a:buNone/>
            </a:lvl4pPr>
            <a:lvl5pPr algn="ctr" marL="1828800">
              <a:buNone/>
            </a:lvl5pPr>
          </a:lstStyle>
          <a:p>
            <a:pPr algn="r" eaLnBrk="1" hangingPunct="1" latinLnBrk="1" lvl="0">
              <a:buNone/>
            </a:pPr>
            <a:endParaRPr altLang="en-US" sz="1800" lang="ru-RU">
              <a:solidFill>
                <a:srgbClr val="FFA070"/>
              </a:solidFill>
              <a:effectLst>
                <a:outerShdw algn="tl" blurRad="38100" dir="2700000" dist="38100">
                  <a:srgbClr val="C0C0C0"/>
                </a:outerShdw>
              </a:effectLst>
            </a:endParaRPr>
          </a:p>
        </p:txBody>
      </p:sp>
      <p:pic>
        <p:nvPicPr>
          <p:cNvPr id="2097153" name="Picture 7" descr="тиоьет"/>
          <p:cNvPicPr>
            <a:picLocks/>
          </p:cNvPicPr>
          <p:nvPr>
            <p:ph sz="full" idx="1"/>
          </p:nvPr>
        </p:nvPicPr>
        <p:blipFill>
          <a:blip xmlns:r="http://schemas.openxmlformats.org/officeDocument/2006/relationships" r:embed="rId1"/>
          <a:srcRect l="0" t="0" r="0" b="0"/>
          <a:stretch>
            <a:fillRect/>
          </a:stretch>
        </p:blipFill>
        <p:spPr>
          <a:xfrm rot="0">
            <a:off x="515937" y="1557337"/>
            <a:ext cx="8496300" cy="5111750"/>
          </a:xfrm>
          <a:prstGeom prst="rect"/>
          <a:noFill/>
          <a:ln w="9525" cap="flat" cmpd="sng">
            <a:solidFill>
              <a:schemeClr val="lt1">
                <a:alpha val="100000"/>
              </a:schemeClr>
            </a:solidFill>
            <a:prstDash val="solid"/>
            <a:miter/>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44" name=""/>
        <p:cNvGrpSpPr/>
        <p:nvPr/>
      </p:nvGrpSpPr>
      <p:grpSpPr>
        <a:xfrm rot="0">
          <a:off x="0" y="0"/>
          <a:ext cx="0" cy="0"/>
          <a:chOff x="0" y="0"/>
          <a:chExt cx="0" cy="0"/>
        </a:xfrm>
      </p:grpSpPr>
      <p:sp>
        <p:nvSpPr>
          <p:cNvPr id="1048612" name="Rectangle 3"/>
          <p:cNvSpPr/>
          <p:nvPr>
            <p:ph type="body" sz="full" idx="1"/>
          </p:nvPr>
        </p:nvSpPr>
        <p:spPr>
          <a:xfrm rot="0">
            <a:off x="0" y="476250"/>
            <a:ext cx="9144000" cy="638175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lnSpc>
                <a:spcPct val="80000"/>
              </a:lnSpc>
            </a:pPr>
            <a:r>
              <a:rPr altLang="en-US" sz="2400" lang="ru-RU">
                <a:effectLst>
                  <a:outerShdw algn="tl" blurRad="38100" dir="2700000" dist="38100">
                    <a:srgbClr val="C0C0C0"/>
                  </a:outerShdw>
                </a:effectLst>
              </a:rPr>
              <a:t>Общий замысел германского командования сводился к тому, чтобы окружить и уничтожить оборонявшиеся в районе Курска войска Центрального и Воронежского фронтов. (В районе Орла-Курска-Белгорода-Харькова фронт причудливо изогнулся обратной буквой S - на севере в советскую оборону вклинился выступ, в центре которого был Орел, а прямо под ним находился точно такой же выступ, который удерживали советские войска и центром которого был Курск).</a:t>
            </a:r>
          </a:p>
          <a:p>
            <a:pPr eaLnBrk="1" hangingPunct="1" latinLnBrk="1" lvl="0">
              <a:lnSpc>
                <a:spcPct val="80000"/>
              </a:lnSpc>
            </a:pPr>
            <a:r>
              <a:rPr altLang="en-US" sz="2400" lang="ru-RU">
                <a:effectLst>
                  <a:outerShdw algn="tl" blurRad="38100" dir="2700000" dist="38100">
                    <a:srgbClr val="C0C0C0"/>
                  </a:outerShdw>
                </a:effectLst>
              </a:rPr>
              <a:t>Несмотря на то, что план операции "Цитадель" держался в строгом секрете, советскому командованию удалось угадать не только место, где Гитлер попытается провести генеральное наступление, но и направления его главных ударов. Эти данные, полученные еще в марте, позволили начать подготовку к обороне Курского выступа задолго до начала операции "Цитадель". </a:t>
            </a:r>
          </a:p>
          <a:p>
            <a:pPr eaLnBrk="1" hangingPunct="1" latinLnBrk="1" lvl="0">
              <a:lnSpc>
                <a:spcPct val="80000"/>
              </a:lnSpc>
            </a:pPr>
            <a:r>
              <a:rPr altLang="en-US" sz="2400" lang="ru-RU">
                <a:effectLst>
                  <a:outerShdw algn="tl" blurRad="38100" dir="2700000" dist="38100">
                    <a:srgbClr val="C0C0C0"/>
                  </a:outerShdw>
                </a:effectLst>
              </a:rPr>
              <a:t>Курская область превратилась в самый мощный укрепрайон в мире. И хотя статичная оборона на фронте большой протяженности в принципе является довольно малоэффективной стратегией, на Курской дуге она себя полностью оправдала благодаря верно угаданному месту и направлению немецкого удара, а также наличию времени, необходимого для создания хорошо подготовленной, глубоко эшелонированной обороны.</a:t>
            </a:r>
          </a:p>
        </p:txBody>
      </p:sp>
      <p:sp>
        <p:nvSpPr>
          <p:cNvPr id="1048613" name="Rectangle 4"/>
          <p:cNvSpPr/>
          <p:nvPr>
            <p:ph type="title" sz="full" idx="0"/>
          </p:nvPr>
        </p:nvSpPr>
        <p:spPr>
          <a:xfrm rot="0">
            <a:off x="0" y="0"/>
            <a:ext cx="9144000" cy="4318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Times New Roman" pitchFamily="18" charset="0"/>
                <a:sym typeface="Times New Roman" pitchFamily="18" charset="0"/>
              </a:defRPr>
            </a:lvl1pPr>
          </a:lstStyle>
          <a:p>
            <a:pPr eaLnBrk="1" hangingPunct="1" latinLnBrk="1" lvl="0"/>
            <a:r>
              <a:rPr altLang="en-US" sz="3200" lang="ru-RU">
                <a:effectLst>
                  <a:outerShdw algn="tl" blurRad="38100" dir="2700000" dist="38100">
                    <a:srgbClr val="C0C0C0"/>
                  </a:outerShdw>
                </a:effectLst>
              </a:rPr>
              <a:t>Замыслы противника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46" name=""/>
        <p:cNvGrpSpPr/>
        <p:nvPr/>
      </p:nvGrpSpPr>
      <p:grpSpPr>
        <a:xfrm rot="0">
          <a:off x="0" y="0"/>
          <a:ext cx="0" cy="0"/>
          <a:chOff x="0" y="0"/>
          <a:chExt cx="0" cy="0"/>
        </a:xfrm>
      </p:grpSpPr>
      <p:pic>
        <p:nvPicPr>
          <p:cNvPr id="2097154" name="Picture 6" descr="1943kur3"/>
          <p:cNvPicPr>
            <a:picLocks/>
          </p:cNvPicPr>
          <p:nvPr>
            <p:ph sz="full" idx="0"/>
          </p:nvPr>
        </p:nvPicPr>
        <p:blipFill>
          <a:blip xmlns:r="http://schemas.openxmlformats.org/officeDocument/2006/relationships" r:embed="rId1"/>
          <a:srcRect l="0" t="0" r="0" b="0"/>
          <a:stretch>
            <a:fillRect/>
          </a:stretch>
        </p:blipFill>
        <p:spPr>
          <a:xfrm rot="0">
            <a:off x="900112" y="0"/>
            <a:ext cx="7343775" cy="6858000"/>
          </a:xfrm>
          <a:prstGeom prst="rect"/>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47" name=""/>
        <p:cNvGrpSpPr/>
        <p:nvPr/>
      </p:nvGrpSpPr>
      <p:grpSpPr>
        <a:xfrm rot="0">
          <a:off x="0" y="0"/>
          <a:ext cx="0" cy="0"/>
          <a:chOff x="0" y="0"/>
          <a:chExt cx="0" cy="0"/>
        </a:xfrm>
      </p:grpSpPr>
      <p:sp>
        <p:nvSpPr>
          <p:cNvPr id="1048618" name="Rectangle 2"/>
          <p:cNvSpPr/>
          <p:nvPr>
            <p:ph type="title" sz="full" idx="0"/>
          </p:nvPr>
        </p:nvSpPr>
        <p:spPr>
          <a:xfrm rot="0">
            <a:off x="0" y="0"/>
            <a:ext cx="9144000" cy="765175"/>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Times New Roman" pitchFamily="18" charset="0"/>
                <a:sym typeface="Times New Roman" pitchFamily="18" charset="0"/>
              </a:defRPr>
            </a:lvl1pPr>
          </a:lstStyle>
          <a:p>
            <a:pPr eaLnBrk="1" hangingPunct="1" latinLnBrk="1" lvl="0"/>
            <a:r>
              <a:rPr altLang="en-US" lang="ru-RU">
                <a:effectLst>
                  <a:outerShdw algn="tl" blurRad="38100" dir="2700000" dist="38100">
                    <a:srgbClr val="C0C0C0"/>
                  </a:outerShdw>
                </a:effectLst>
              </a:rPr>
              <a:t>Операция «Цитадель»</a:t>
            </a:r>
          </a:p>
        </p:txBody>
      </p:sp>
      <p:sp>
        <p:nvSpPr>
          <p:cNvPr id="1048619" name="Rectangle 3"/>
          <p:cNvSpPr/>
          <p:nvPr>
            <p:ph type="body" sz="full" idx="1"/>
          </p:nvPr>
        </p:nvSpPr>
        <p:spPr>
          <a:xfrm rot="0">
            <a:off x="0" y="908050"/>
            <a:ext cx="9144000" cy="594995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lnSpc>
                <a:spcPct val="90000"/>
              </a:lnSpc>
            </a:pPr>
            <a:r>
              <a:rPr altLang="en-US" sz="2400" lang="ru-RU">
                <a:effectLst>
                  <a:outerShdw algn="tl" blurRad="38100" dir="2700000" dist="38100">
                    <a:srgbClr val="C0C0C0"/>
                  </a:outerShdw>
                </a:effectLst>
              </a:rPr>
              <a:t>Немецкое наступление началось 5 июля днем с... советского артобстрела. Располагая данными о том, где находятся немецкие части, изготовившиеся к атаке, наши артиллеристы накрыли их огнем, что привело к задержке наступления на полтора-два часа. </a:t>
            </a:r>
          </a:p>
          <a:p>
            <a:pPr eaLnBrk="1" hangingPunct="1" latinLnBrk="1" lvl="0">
              <a:lnSpc>
                <a:spcPct val="90000"/>
              </a:lnSpc>
            </a:pPr>
            <a:r>
              <a:rPr altLang="en-US" sz="2400" lang="ru-RU">
                <a:effectLst>
                  <a:outerShdw algn="tl" blurRad="38100" dir="2700000" dist="38100">
                    <a:srgbClr val="C0C0C0"/>
                  </a:outerShdw>
                </a:effectLst>
              </a:rPr>
              <a:t>На северном фасе в течение нескольких дней, вплоть до 11 июля, продолжались ожесточенные бои. Оборона "курской цитадели" представляла собой сложную систему противотанковых укреплений, минных полей, позиций противотанковой артиллерии. Однако эти элементы обороны сами по себе отнюдь не являлись непреодолимыми. Гораздо важнее было грамотное расположение резервов советского командования, которое бросало их в стремительные контрвыпады во фланги наступавшему врагу. Именно поэтому немецкие атаки одна за одной захлебывались, а если фашистам и удавалось захватить населенный пункт или высоту, то ее вскоре отбивали обратно советские танкисты.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48" name=""/>
        <p:cNvGrpSpPr/>
        <p:nvPr/>
      </p:nvGrpSpPr>
      <p:grpSpPr>
        <a:xfrm rot="0">
          <a:off x="0" y="0"/>
          <a:ext cx="0" cy="0"/>
          <a:chOff x="0" y="0"/>
          <a:chExt cx="0" cy="0"/>
        </a:xfrm>
      </p:grpSpPr>
      <p:sp>
        <p:nvSpPr>
          <p:cNvPr id="1048620" name="Rectangle 3"/>
          <p:cNvSpPr/>
          <p:nvPr>
            <p:ph type="body" sz="full" idx="1"/>
          </p:nvPr>
        </p:nvSpPr>
        <p:spPr>
          <a:xfrm rot="0">
            <a:off x="0" y="0"/>
            <a:ext cx="9144000" cy="6858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hlink"/>
              </a:buClr>
              <a:buSzPct val="60000"/>
              <a:buFont typeface="Wingdings" pitchFamily="2" charset="2"/>
              <a:buChar char="n"/>
              <a:defRPr baseline="0" b="0" sz="3200" i="0" u="none">
                <a:solidFill>
                  <a:schemeClr val="dk1"/>
                </a:solidFill>
                <a:latin typeface="Times New Roman" pitchFamily="18" charset="0"/>
                <a:sym typeface="Times New Roman" pitchFamily="18" charset="0"/>
              </a:defRPr>
            </a:lvl1pPr>
            <a:lvl2pPr algn="l" fontAlgn="base" indent="-285750" latinLnBrk="1" marL="742950" rtl="0">
              <a:lnSpc>
                <a:spcPct val="100000"/>
              </a:lnSpc>
              <a:spcBef>
                <a:spcPct val="20000"/>
              </a:spcBef>
              <a:spcAft>
                <a:spcPct val="0"/>
              </a:spcAft>
              <a:buClr>
                <a:schemeClr val="lt2"/>
              </a:buClr>
              <a:buSzPct val="60000"/>
              <a:buFont typeface="Wingdings" pitchFamily="2" charset="2"/>
              <a:buChar char="n"/>
              <a:defRPr baseline="0" b="0" sz="2800" i="0" u="none">
                <a:solidFill>
                  <a:schemeClr val="dk1"/>
                </a:solidFill>
                <a:latin typeface="Times New Roman" pitchFamily="18" charset="0"/>
                <a:sym typeface="Times New Roman" pitchFamily="18" charset="0"/>
              </a:defRPr>
            </a:lvl2pPr>
            <a:lvl3pPr algn="l" fontAlgn="base" indent="-228600" latinLnBrk="1" marL="1143000" rtl="0">
              <a:lnSpc>
                <a:spcPct val="100000"/>
              </a:lnSpc>
              <a:spcBef>
                <a:spcPct val="20000"/>
              </a:spcBef>
              <a:spcAft>
                <a:spcPct val="0"/>
              </a:spcAft>
              <a:buClr>
                <a:schemeClr val="folHlink"/>
              </a:buClr>
              <a:buSzPct val="60000"/>
              <a:buFont typeface="Wingdings" pitchFamily="2" charset="2"/>
              <a:buChar char="n"/>
              <a:defRPr baseline="0" b="0" sz="2400" i="0" u="none">
                <a:solidFill>
                  <a:schemeClr val="dk1"/>
                </a:solidFill>
                <a:latin typeface="Times New Roman" pitchFamily="18" charset="0"/>
                <a:sym typeface="Times New Roman" pitchFamily="18" charset="0"/>
              </a:defRPr>
            </a:lvl3pPr>
            <a:lvl4pPr algn="l" fontAlgn="base" indent="-228600" latinLnBrk="1" marL="1600200" rtl="0">
              <a:lnSpc>
                <a:spcPct val="100000"/>
              </a:lnSpc>
              <a:spcBef>
                <a:spcPct val="20000"/>
              </a:spcBef>
              <a:spcAft>
                <a:spcPct val="0"/>
              </a:spcAft>
              <a:buClr>
                <a:schemeClr val="dk1"/>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4pPr>
            <a:lvl5pPr algn="l" fontAlgn="base" indent="-228600" latinLnBrk="1" marL="2057400" rtl="0">
              <a:lnSpc>
                <a:spcPct val="100000"/>
              </a:lnSpc>
              <a:spcBef>
                <a:spcPct val="20000"/>
              </a:spcBef>
              <a:spcAft>
                <a:spcPct val="0"/>
              </a:spcAft>
              <a:buClr>
                <a:schemeClr val="hlink"/>
              </a:buClr>
              <a:buSzPct val="60000"/>
              <a:buFont typeface="Wingdings" pitchFamily="2" charset="2"/>
              <a:buChar char="n"/>
              <a:defRPr baseline="0" b="0" sz="2000" i="0" u="none">
                <a:solidFill>
                  <a:schemeClr val="dk1"/>
                </a:solidFill>
                <a:latin typeface="Times New Roman" pitchFamily="18" charset="0"/>
                <a:sym typeface="Times New Roman" pitchFamily="18" charset="0"/>
              </a:defRPr>
            </a:lvl5pPr>
          </a:lstStyle>
          <a:p>
            <a:pPr eaLnBrk="1" hangingPunct="1" latinLnBrk="1" lvl="0"/>
            <a:r>
              <a:rPr altLang="en-US" sz="2800" lang="ru-RU">
                <a:effectLst>
                  <a:outerShdw algn="tl" blurRad="38100" dir="2700000" dist="38100">
                    <a:srgbClr val="C0C0C0"/>
                  </a:outerShdw>
                </a:effectLst>
              </a:rPr>
              <a:t>На южном фасе немецкое наступление развивалось немного успешнее. Уже 6 июля были подтянуты резервы, и немецкие войска стали продвигаться вглубь советской обороны. На юге Курской дуги гитлеровцы вели наступление двумя широкими клиньями. Один из этих клиньев был направлен в сторону деревни Прохоровка. Это было самое опасное направление.</a:t>
            </a:r>
          </a:p>
          <a:p>
            <a:pPr eaLnBrk="1" hangingPunct="1" latinLnBrk="1" lvl="0"/>
            <a:r>
              <a:rPr altLang="en-US" sz="2800" lang="ru-RU">
                <a:effectLst>
                  <a:outerShdw algn="tl" blurRad="38100" dir="2700000" dist="38100">
                    <a:srgbClr val="C0C0C0"/>
                  </a:outerShdw>
                </a:effectLst>
              </a:rPr>
              <a:t>Ожесточенные бои на этом направлении длились с 10 по 16 июля. Двенадцатого июля 1943 года произошел знаменитый встречный бой под Прохоровкой. По советским данным, в сражении под Прохоровкой с обеих сторон участвовало до 1200 танков и самоходных орудий. Обе стороны понесли серьезные потери, однако именно это сражение окончательно остановило немецкое наступление на южном фасе дуги. </a:t>
            </a:r>
          </a:p>
        </p:txBody>
      </p:sp>
    </p:spTree>
  </p:cSld>
  <p:clrMapOvr>
    <a:masterClrMapping/>
  </p:clrMapOvr>
</p:sld>
</file>

<file path=ppt/theme/theme1.xml><?xml version="1.0" encoding="utf-8"?>
<a:theme xmlns:a="http://schemas.openxmlformats.org/drawingml/2006/main" name="Office 主题">
  <a:themeElements>
    <a:clrScheme name="Default Color Scheme">
      <a:dk1>
        <a:srgbClr val="FFFFFF"/>
      </a:dk1>
      <a:lt1>
        <a:srgbClr val="993300"/>
      </a:lt1>
      <a:dk2>
        <a:srgbClr val="BB5F03"/>
      </a:dk2>
      <a:lt2>
        <a:srgbClr val="FEEC94"/>
      </a:lt2>
      <a:accent1>
        <a:srgbClr val="FF9900"/>
      </a:accent1>
      <a:accent2>
        <a:srgbClr val="B76A03"/>
      </a:accent2>
      <a:accent3>
        <a:srgbClr val="CAADAA"/>
      </a:accent3>
      <a:accent4>
        <a:srgbClr val="DCDCDC"/>
      </a:accent4>
      <a:accent5>
        <a:srgbClr val="FFCAAA"/>
      </a:accent5>
      <a:accent6>
        <a:srgbClr val="A45E02"/>
      </a:accent6>
      <a:hlink>
        <a:srgbClr val="FFFFCC"/>
      </a:hlink>
      <a:folHlink>
        <a:srgbClr val="CC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993300"/>
        </a:lt1>
        <a:dk2>
          <a:srgbClr val="BB5F03"/>
        </a:dk2>
        <a:lt2>
          <a:srgbClr val="FEEC94"/>
        </a:lt2>
        <a:accent1>
          <a:srgbClr val="FF9900"/>
        </a:accent1>
        <a:accent2>
          <a:srgbClr val="B76A03"/>
        </a:accent2>
        <a:accent3>
          <a:srgbClr val="CAADAA"/>
        </a:accent3>
        <a:accent4>
          <a:srgbClr val="DCDCDC"/>
        </a:accent4>
        <a:accent5>
          <a:srgbClr val="FFCAAA"/>
        </a:accent5>
        <a:accent6>
          <a:srgbClr val="A45E02"/>
        </a:accent6>
        <a:hlink>
          <a:srgbClr val="FFFFCC"/>
        </a:hlink>
        <a:folHlink>
          <a:srgbClr val="CCCC00"/>
        </a:folHlink>
      </a:clrScheme>
    </a:extraClrScheme>
    <a:extraClrScheme>
      <a:clrScheme name="Default Color Scheme 2">
        <a:dk1>
          <a:srgbClr val="FFFFFF"/>
        </a:dk1>
        <a:lt1>
          <a:srgbClr val="FAC120"/>
        </a:lt1>
        <a:dk2>
          <a:srgbClr val="EA9306"/>
        </a:dk2>
        <a:lt2>
          <a:srgbClr val="FFFDD1"/>
        </a:lt2>
        <a:accent1>
          <a:srgbClr val="CC6600"/>
        </a:accent1>
        <a:accent2>
          <a:srgbClr val="FF9933"/>
        </a:accent2>
        <a:accent3>
          <a:srgbClr val="FCDCAB"/>
        </a:accent3>
        <a:accent4>
          <a:srgbClr val="DCDCDC"/>
        </a:accent4>
        <a:accent5>
          <a:srgbClr val="E2B9AA"/>
        </a:accent5>
        <a:accent6>
          <a:srgbClr val="E5892D"/>
        </a:accent6>
        <a:hlink>
          <a:srgbClr val="A50021"/>
        </a:hlink>
        <a:folHlink>
          <a:srgbClr val="666633"/>
        </a:folHlink>
      </a:clrScheme>
    </a:extraClrScheme>
    <a:extraClrScheme>
      <a:clrScheme name="Default Color Scheme 3">
        <a:dk1>
          <a:srgbClr val="000000"/>
        </a:dk1>
        <a:lt1>
          <a:srgbClr val="FFFFCC"/>
        </a:lt1>
        <a:dk2>
          <a:srgbClr val="F9D793"/>
        </a:dk2>
        <a:lt2>
          <a:srgbClr val="A26D18"/>
        </a:lt2>
        <a:accent1>
          <a:srgbClr val="FFD05B"/>
        </a:accent1>
        <a:accent2>
          <a:srgbClr val="FEE1A8"/>
        </a:accent2>
        <a:accent3>
          <a:srgbClr val="FFFFE2"/>
        </a:accent3>
        <a:accent4>
          <a:srgbClr val="000000"/>
        </a:accent4>
        <a:accent5>
          <a:srgbClr val="FFE4B6"/>
        </a:accent5>
        <a:accent6>
          <a:srgbClr val="E4CA96"/>
        </a:accent6>
        <a:hlink>
          <a:srgbClr val="FF0000"/>
        </a:hlink>
        <a:folHlink>
          <a:srgbClr val="CC6600"/>
        </a:folHlink>
      </a:clrScheme>
    </a:extraClrScheme>
    <a:extraClrScheme>
      <a:clrScheme name="Default Color Scheme 4">
        <a:dk1>
          <a:srgbClr val="FFFFFF"/>
        </a:dk1>
        <a:lt1>
          <a:srgbClr val="005800"/>
        </a:lt1>
        <a:dk2>
          <a:srgbClr val="008000"/>
        </a:dk2>
        <a:lt2>
          <a:srgbClr val="FFFFCC"/>
        </a:lt2>
        <a:accent1>
          <a:srgbClr val="00CC99"/>
        </a:accent1>
        <a:accent2>
          <a:srgbClr val="007825"/>
        </a:accent2>
        <a:accent3>
          <a:srgbClr val="AAB5AA"/>
        </a:accent3>
        <a:accent4>
          <a:srgbClr val="DCDCDC"/>
        </a:accent4>
        <a:accent5>
          <a:srgbClr val="AAE2CA"/>
        </a:accent5>
        <a:accent6>
          <a:srgbClr val="006B20"/>
        </a:accent6>
        <a:hlink>
          <a:srgbClr val="9966FF"/>
        </a:hlink>
        <a:folHlink>
          <a:srgbClr val="99CCFF"/>
        </a:folHlink>
      </a:clrScheme>
    </a:extraClrScheme>
    <a:extraClrScheme>
      <a:clrScheme name="Default Color Scheme 5">
        <a:dk1>
          <a:srgbClr val="FFFFFF"/>
        </a:dk1>
        <a:lt1>
          <a:srgbClr val="6FB56D"/>
        </a:lt1>
        <a:dk2>
          <a:srgbClr val="56925A"/>
        </a:dk2>
        <a:lt2>
          <a:srgbClr val="FFFFCC"/>
        </a:lt2>
        <a:accent1>
          <a:srgbClr val="2B877C"/>
        </a:accent1>
        <a:accent2>
          <a:srgbClr val="5A9A5F"/>
        </a:accent2>
        <a:accent3>
          <a:srgbClr val="BBD6BB"/>
        </a:accent3>
        <a:accent4>
          <a:srgbClr val="DCDCDC"/>
        </a:accent4>
        <a:accent5>
          <a:srgbClr val="ACC3BF"/>
        </a:accent5>
        <a:accent6>
          <a:srgbClr val="508A55"/>
        </a:accent6>
        <a:hlink>
          <a:srgbClr val="99FF33"/>
        </a:hlink>
        <a:folHlink>
          <a:srgbClr val="CCFF99"/>
        </a:folHlink>
      </a:clrScheme>
    </a:extraClrScheme>
    <a:extraClrScheme>
      <a:clrScheme name="Default Color Scheme 6">
        <a:dk1>
          <a:srgbClr val="FFFFFF"/>
        </a:dk1>
        <a:lt1>
          <a:srgbClr val="006666"/>
        </a:lt1>
        <a:dk2>
          <a:srgbClr val="006699"/>
        </a:dk2>
        <a:lt2>
          <a:srgbClr val="CCECFF"/>
        </a:lt2>
        <a:accent1>
          <a:srgbClr val="00CCFF"/>
        </a:accent1>
        <a:accent2>
          <a:srgbClr val="017A83"/>
        </a:accent2>
        <a:accent3>
          <a:srgbClr val="AAB9B9"/>
        </a:accent3>
        <a:accent4>
          <a:srgbClr val="DCDCDC"/>
        </a:accent4>
        <a:accent5>
          <a:srgbClr val="AAE2FF"/>
        </a:accent5>
        <a:accent6>
          <a:srgbClr val="006D75"/>
        </a:accent6>
        <a:hlink>
          <a:srgbClr val="FFFFCC"/>
        </a:hlink>
        <a:folHlink>
          <a:srgbClr val="99FF99"/>
        </a:folHlink>
      </a:clrScheme>
    </a:extraClrScheme>
    <a:extraClrScheme>
      <a:clrScheme name="Default Color Scheme 7">
        <a:dk1>
          <a:srgbClr val="FFFFFF"/>
        </a:dk1>
        <a:lt1>
          <a:srgbClr val="B3D1DF"/>
        </a:lt1>
        <a:dk2>
          <a:srgbClr val="80ACC4"/>
        </a:dk2>
        <a:lt2>
          <a:srgbClr val="FFFFFF"/>
        </a:lt2>
        <a:accent1>
          <a:srgbClr val="5089A8"/>
        </a:accent1>
        <a:accent2>
          <a:srgbClr val="BBC6DB"/>
        </a:accent2>
        <a:accent3>
          <a:srgbClr val="D5E4EC"/>
        </a:accent3>
        <a:accent4>
          <a:srgbClr val="DCDCDC"/>
        </a:accent4>
        <a:accent5>
          <a:srgbClr val="B3C4D0"/>
        </a:accent5>
        <a:accent6>
          <a:srgbClr val="A7B1C4"/>
        </a:accent6>
        <a:hlink>
          <a:srgbClr val="0000FF"/>
        </a:hlink>
        <a:folHlink>
          <a:srgbClr val="006699"/>
        </a:folHlink>
      </a:clrScheme>
    </a:extraClrScheme>
    <a:extraClrScheme>
      <a:clrScheme name="Default Color Scheme 8">
        <a:dk1>
          <a:srgbClr val="FFFFFF"/>
        </a:dk1>
        <a:lt1>
          <a:srgbClr val="7301CB"/>
        </a:lt1>
        <a:dk2>
          <a:srgbClr val="5700AE"/>
        </a:dk2>
        <a:lt2>
          <a:srgbClr val="C5C5FF"/>
        </a:lt2>
        <a:accent1>
          <a:srgbClr val="9999FF"/>
        </a:accent1>
        <a:accent2>
          <a:srgbClr val="7000E0"/>
        </a:accent2>
        <a:accent3>
          <a:srgbClr val="BDAAE1"/>
        </a:accent3>
        <a:accent4>
          <a:srgbClr val="DCDCDC"/>
        </a:accent4>
        <a:accent5>
          <a:srgbClr val="CACAFF"/>
        </a:accent5>
        <a:accent6>
          <a:srgbClr val="6400C9"/>
        </a:accent6>
        <a:hlink>
          <a:srgbClr val="99F3FF"/>
        </a:hlink>
        <a:folHlink>
          <a:srgbClr val="CCCCFF"/>
        </a:folHlink>
      </a:clrScheme>
    </a:extraClrScheme>
    <a:extraClrScheme>
      <a:clrScheme name="Default Color Scheme 9">
        <a:dk1>
          <a:srgbClr val="003366"/>
        </a:dk1>
        <a:lt1>
          <a:srgbClr val="FFFFFF"/>
        </a:lt1>
        <a:dk2>
          <a:srgbClr val="CBD5DF"/>
        </a:dk2>
        <a:lt2>
          <a:srgbClr val="003366"/>
        </a:lt2>
        <a:accent1>
          <a:srgbClr val="A9BEE9"/>
        </a:accent1>
        <a:accent2>
          <a:srgbClr val="D6E4F2"/>
        </a:accent2>
        <a:accent3>
          <a:srgbClr val="FFFFFF"/>
        </a:accent3>
        <a:accent4>
          <a:srgbClr val="002A57"/>
        </a:accent4>
        <a:accent5>
          <a:srgbClr val="D1DBF2"/>
        </a:accent5>
        <a:accent6>
          <a:srgbClr val="C0CCD9"/>
        </a:accent6>
        <a:hlink>
          <a:srgbClr val="0000CC"/>
        </a:hlink>
        <a:folHlink>
          <a:srgbClr val="8668E8"/>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Курская дуга - выдающееся сражение не только Великой Отечественной войны, но и всей Второй мировой войны</dc:title>
  <dc:creator>DJ_Diesel</dc:creator>
  <cp:lastModifiedBy>Ларин Виктор Алексеевич</cp:lastModifiedBy>
  <dcterms:created xsi:type="dcterms:W3CDTF">2010-03-27T20:24:46Z</dcterms:created>
  <dcterms:modified xsi:type="dcterms:W3CDTF">2021-03-08T21:21:45Z</dcterms:modified>
</cp:coreProperties>
</file>