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9" r:id="rId5"/>
    <p:sldMasterId id="2147483712" r:id="rId6"/>
  </p:sldMasterIdLst>
  <p:notesMasterIdLst>
    <p:notesMasterId r:id="rId28"/>
  </p:notesMasterIdLst>
  <p:handoutMasterIdLst>
    <p:handoutMasterId r:id="rId29"/>
  </p:handoutMasterIdLst>
  <p:sldIdLst>
    <p:sldId id="460" r:id="rId7"/>
    <p:sldId id="493" r:id="rId8"/>
    <p:sldId id="525" r:id="rId9"/>
    <p:sldId id="524" r:id="rId10"/>
    <p:sldId id="530" r:id="rId11"/>
    <p:sldId id="547" r:id="rId12"/>
    <p:sldId id="523" r:id="rId13"/>
    <p:sldId id="546" r:id="rId14"/>
    <p:sldId id="548" r:id="rId15"/>
    <p:sldId id="526" r:id="rId16"/>
    <p:sldId id="532" r:id="rId17"/>
    <p:sldId id="562" r:id="rId18"/>
    <p:sldId id="553" r:id="rId19"/>
    <p:sldId id="436" r:id="rId20"/>
    <p:sldId id="558" r:id="rId21"/>
    <p:sldId id="560" r:id="rId22"/>
    <p:sldId id="485" r:id="rId23"/>
    <p:sldId id="479" r:id="rId24"/>
    <p:sldId id="564" r:id="rId25"/>
    <p:sldId id="565" r:id="rId26"/>
    <p:sldId id="563" r:id="rId27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9900"/>
    <a:srgbClr val="FFFFFF"/>
    <a:srgbClr val="F8F8F8"/>
    <a:srgbClr val="CCECFF"/>
    <a:srgbClr val="DCE6F2"/>
    <a:srgbClr val="000000"/>
    <a:srgbClr val="002060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70518" autoAdjust="0"/>
  </p:normalViewPr>
  <p:slideViewPr>
    <p:cSldViewPr>
      <p:cViewPr>
        <p:scale>
          <a:sx n="50" d="100"/>
          <a:sy n="50" d="100"/>
        </p:scale>
        <p:origin x="-1026" y="-1068"/>
      </p:cViewPr>
      <p:guideLst>
        <p:guide orient="horz" pos="119"/>
        <p:guide orient="horz" pos="210"/>
        <p:guide orient="horz" pos="436"/>
        <p:guide orient="horz" pos="799"/>
        <p:guide orient="horz" pos="3929"/>
        <p:guide orient="horz" pos="4201"/>
        <p:guide orient="horz" pos="4020"/>
        <p:guide pos="5533"/>
        <p:guide pos="249"/>
        <p:guide pos="839"/>
        <p:guide pos="2835"/>
        <p:guide pos="2971"/>
        <p:guide pos="170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126" y="-72"/>
      </p:cViewPr>
      <p:guideLst>
        <p:guide orient="horz" pos="3079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6E2D8-FFB4-4CC6-8674-B849B777E0A5}" type="datetimeFigureOut">
              <a:rPr lang="ru-RU" smtClean="0"/>
              <a:pPr/>
              <a:t>04.07.2011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7BCC8-12C5-4466-877C-7CD34116C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19C02-A3E8-4143-8CEE-1DB458914533}" type="datetimeFigureOut">
              <a:rPr lang="ru-RU" smtClean="0"/>
              <a:pPr/>
              <a:t>04.07.2011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1B382-2986-4D55-BA88-5DED1B3E0E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B382-2986-4D55-BA88-5DED1B3E0E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2175" y="733425"/>
            <a:ext cx="4884738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180"/>
            <a:fld id="{6D565FBF-AD46-4391-B79D-6D5AD5A885BF}" type="slidenum">
              <a:rPr lang="en-GB">
                <a:solidFill>
                  <a:srgbClr val="EEECE1"/>
                </a:solidFill>
                <a:ea typeface="ＭＳ Ｐゴシック"/>
                <a:cs typeface="ＭＳ Ｐゴシック"/>
              </a:rPr>
              <a:pPr defTabSz="930180"/>
              <a:t>11</a:t>
            </a:fld>
            <a:endParaRPr lang="en-GB" dirty="0">
              <a:solidFill>
                <a:srgbClr val="EEECE1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B382-2986-4D55-BA88-5DED1B3E0EE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B382-2986-4D55-BA88-5DED1B3E0EE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40E19-CD54-4C02-9021-A2333F40594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9919">
              <a:defRPr/>
            </a:pP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40E19-CD54-4C02-9021-A2333F40594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endParaRPr lang="ru-RU" sz="10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endParaRPr lang="ru-RU" sz="10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40E19-CD54-4C02-9021-A2333F40594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defTabSz="909919"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40E19-CD54-4C02-9021-A2333F40594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40E19-CD54-4C02-9021-A2333F40594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40E19-CD54-4C02-9021-A2333F40594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40E19-CD54-4C02-9021-A2333F40594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40E19-CD54-4C02-9021-A2333F40594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Date</a:t>
            </a: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740E19-CD54-4C02-9021-A2333F40594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12825" y="234756"/>
            <a:ext cx="7772400" cy="935037"/>
          </a:xfrm>
          <a:prstGeom prst="rect">
            <a:avLst/>
          </a:prstGeom>
        </p:spPr>
        <p:txBody>
          <a:bodyPr anchor="ctr"/>
          <a:lstStyle>
            <a:lvl1pPr algn="r">
              <a:defRPr sz="2400" smtClean="0"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873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7" y="6027137"/>
            <a:ext cx="6372225" cy="646331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1400" b="1" smtClean="0"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GB" dirty="0" smtClean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357290" y="4971022"/>
            <a:ext cx="3560910" cy="857256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00337" y="188912"/>
            <a:ext cx="6084887" cy="763067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31913" y="1270017"/>
            <a:ext cx="7453312" cy="4967272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</a:lstStyle>
          <a:p>
            <a:pPr lvl="0"/>
            <a:r>
              <a:rPr lang="ru-RU" dirty="0" smtClean="0"/>
              <a:t>Добавить текст здесь</a:t>
            </a:r>
            <a:r>
              <a:rPr lang="en-GB" dirty="0" smtClean="0"/>
              <a:t>.</a:t>
            </a:r>
            <a:r>
              <a:rPr lang="ru-RU" dirty="0" smtClean="0"/>
              <a:t> Синий, </a:t>
            </a:r>
            <a:r>
              <a:rPr lang="en-US" dirty="0" smtClean="0"/>
              <a:t>Verdana, 20</a:t>
            </a:r>
            <a:endParaRPr lang="en-GB" dirty="0" smtClean="0"/>
          </a:p>
          <a:p>
            <a:pPr lvl="1"/>
            <a:r>
              <a:rPr lang="ru-RU" dirty="0" smtClean="0"/>
              <a:t>Буллеты 2-го уровня</a:t>
            </a:r>
            <a:r>
              <a:rPr lang="en-GB" dirty="0" smtClean="0"/>
              <a:t>,</a:t>
            </a:r>
            <a:r>
              <a:rPr lang="ru-RU" dirty="0" smtClean="0"/>
              <a:t> Синий, </a:t>
            </a:r>
            <a:r>
              <a:rPr lang="en-US" dirty="0" smtClean="0"/>
              <a:t>Verdana, 18</a:t>
            </a:r>
            <a:endParaRPr lang="en-GB" dirty="0" smtClean="0"/>
          </a:p>
          <a:p>
            <a:pPr lvl="2"/>
            <a:r>
              <a:rPr lang="ru-RU" dirty="0" smtClean="0"/>
              <a:t>Буллеты 3-го уровня</a:t>
            </a:r>
            <a:r>
              <a:rPr lang="en-GB" dirty="0" smtClean="0"/>
              <a:t>,</a:t>
            </a:r>
            <a:r>
              <a:rPr lang="ru-RU" dirty="0" smtClean="0"/>
              <a:t> Синий, </a:t>
            </a:r>
            <a:r>
              <a:rPr lang="en-US" dirty="0" smtClean="0"/>
              <a:t>Verdana, </a:t>
            </a:r>
            <a:r>
              <a:rPr lang="ru-RU" dirty="0" smtClean="0"/>
              <a:t>1</a:t>
            </a:r>
            <a:r>
              <a:rPr lang="en-US" dirty="0" smtClean="0"/>
              <a:t>6</a:t>
            </a:r>
          </a:p>
          <a:p>
            <a:pPr lvl="3"/>
            <a:r>
              <a:rPr lang="ru-RU" dirty="0" smtClean="0"/>
              <a:t>Буллеты </a:t>
            </a:r>
            <a:r>
              <a:rPr lang="en-US" dirty="0" smtClean="0"/>
              <a:t>4</a:t>
            </a:r>
            <a:r>
              <a:rPr lang="ru-RU" dirty="0" smtClean="0"/>
              <a:t>-го уровня, Синий, </a:t>
            </a:r>
            <a:r>
              <a:rPr lang="ru-RU" dirty="0" err="1" smtClean="0"/>
              <a:t>Verdana</a:t>
            </a:r>
            <a:r>
              <a:rPr lang="ru-RU" dirty="0" smtClean="0"/>
              <a:t>, 16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31913" y="1270000"/>
            <a:ext cx="3114676" cy="4967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</a:lstStyle>
          <a:p>
            <a:pPr lvl="0"/>
            <a:r>
              <a:rPr lang="ru-RU" dirty="0" smtClean="0"/>
              <a:t>Добавить текст здесь</a:t>
            </a:r>
            <a:r>
              <a:rPr lang="en-GB" dirty="0" smtClean="0"/>
              <a:t>.</a:t>
            </a:r>
            <a:r>
              <a:rPr lang="ru-RU" dirty="0" smtClean="0"/>
              <a:t> Синий, </a:t>
            </a:r>
            <a:r>
              <a:rPr lang="en-US" dirty="0" smtClean="0"/>
              <a:t>Verdana, 20</a:t>
            </a:r>
            <a:endParaRPr lang="en-GB" dirty="0" smtClean="0"/>
          </a:p>
          <a:p>
            <a:pPr lvl="1"/>
            <a:r>
              <a:rPr lang="ru-RU" dirty="0" smtClean="0"/>
              <a:t>Буллеты 2-го уровня</a:t>
            </a:r>
            <a:r>
              <a:rPr lang="en-GB" dirty="0" smtClean="0"/>
              <a:t>,</a:t>
            </a:r>
            <a:r>
              <a:rPr lang="ru-RU" dirty="0" smtClean="0"/>
              <a:t> Синий, </a:t>
            </a:r>
            <a:r>
              <a:rPr lang="en-US" dirty="0" smtClean="0"/>
              <a:t>Verdana, 18</a:t>
            </a:r>
            <a:endParaRPr lang="en-GB" dirty="0" smtClean="0"/>
          </a:p>
          <a:p>
            <a:pPr lvl="2"/>
            <a:r>
              <a:rPr lang="ru-RU" dirty="0" smtClean="0"/>
              <a:t>Буллеты 3-го уровня</a:t>
            </a:r>
            <a:r>
              <a:rPr lang="en-GB" dirty="0" smtClean="0"/>
              <a:t>,</a:t>
            </a:r>
            <a:r>
              <a:rPr lang="ru-RU" dirty="0" smtClean="0"/>
              <a:t> Синий, </a:t>
            </a:r>
            <a:r>
              <a:rPr lang="en-US" dirty="0" smtClean="0"/>
              <a:t>Verdana, </a:t>
            </a:r>
            <a:r>
              <a:rPr lang="ru-RU" dirty="0" smtClean="0"/>
              <a:t>1</a:t>
            </a:r>
            <a:r>
              <a:rPr lang="en-US" dirty="0" smtClean="0"/>
              <a:t>6</a:t>
            </a:r>
          </a:p>
          <a:p>
            <a:pPr lvl="3"/>
            <a:r>
              <a:rPr lang="ru-RU" dirty="0" smtClean="0"/>
              <a:t>Буллеты </a:t>
            </a:r>
            <a:r>
              <a:rPr lang="en-US" dirty="0" smtClean="0"/>
              <a:t>4</a:t>
            </a:r>
            <a:r>
              <a:rPr lang="ru-RU" dirty="0" smtClean="0"/>
              <a:t>-го уровня, Синий, </a:t>
            </a:r>
            <a:r>
              <a:rPr lang="ru-RU" dirty="0" err="1" smtClean="0"/>
              <a:t>Verdana</a:t>
            </a:r>
            <a:r>
              <a:rPr lang="ru-RU" dirty="0" smtClean="0"/>
              <a:t>, 16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81538" y="1270000"/>
            <a:ext cx="4102099" cy="2412000"/>
          </a:xfrm>
        </p:spPr>
        <p:txBody>
          <a:bodyPr>
            <a:noAutofit/>
          </a:bodyPr>
          <a:lstStyle>
            <a:lvl1pPr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00337" y="188919"/>
            <a:ext cx="6084887" cy="763065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Основной заголовок</a:t>
            </a:r>
            <a:endParaRPr lang="ru-RU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3"/>
          </p:nvPr>
        </p:nvSpPr>
        <p:spPr>
          <a:xfrm>
            <a:off x="4681538" y="3825288"/>
            <a:ext cx="4102099" cy="2412000"/>
          </a:xfrm>
        </p:spPr>
        <p:txBody>
          <a:bodyPr>
            <a:noAutofit/>
          </a:bodyPr>
          <a:lstStyle>
            <a:lvl1pPr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58775" y="1270000"/>
            <a:ext cx="8427600" cy="5134400"/>
          </a:xfrm>
        </p:spPr>
        <p:txBody>
          <a:bodyPr>
            <a:noAutofit/>
          </a:bodyPr>
          <a:lstStyle>
            <a:lvl1pPr>
              <a:buNone/>
              <a:defRPr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Вставить таблицу, диаграмму, рисунок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16828" y="188912"/>
            <a:ext cx="7268397" cy="763067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83" y="846141"/>
            <a:ext cx="5910499" cy="63189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15483" y="1478037"/>
            <a:ext cx="5910499" cy="42954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100" b="1">
                <a:solidFill>
                  <a:srgbClr val="135FBD"/>
                </a:solidFill>
              </a:defRPr>
            </a:lvl1pPr>
            <a:lvl2pPr marL="0" indent="0">
              <a:buNone/>
              <a:defRPr sz="1100"/>
            </a:lvl2pPr>
            <a:lvl3pPr marL="0" indent="0">
              <a:buNone/>
              <a:defRPr sz="1100"/>
            </a:lvl3pPr>
            <a:lvl4pPr marL="0" indent="0">
              <a:buNone/>
              <a:defRPr sz="1100"/>
            </a:lvl4pPr>
            <a:lvl5pPr marL="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68412"/>
            <a:ext cx="74517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Добавить текст здесь</a:t>
            </a:r>
            <a:r>
              <a:rPr lang="en-GB" dirty="0" smtClean="0"/>
              <a:t>.</a:t>
            </a:r>
            <a:r>
              <a:rPr lang="ru-RU" dirty="0" smtClean="0"/>
              <a:t> Синий, </a:t>
            </a:r>
            <a:r>
              <a:rPr lang="en-US" dirty="0" smtClean="0"/>
              <a:t>Verdana, 20</a:t>
            </a:r>
            <a:endParaRPr lang="en-GB" dirty="0" smtClean="0"/>
          </a:p>
          <a:p>
            <a:pPr lvl="1"/>
            <a:r>
              <a:rPr lang="ru-RU" dirty="0" smtClean="0"/>
              <a:t>Буллеты 2-го уровня</a:t>
            </a:r>
            <a:r>
              <a:rPr lang="en-GB" dirty="0" smtClean="0"/>
              <a:t>,</a:t>
            </a:r>
            <a:r>
              <a:rPr lang="ru-RU" dirty="0" smtClean="0"/>
              <a:t> Синий, </a:t>
            </a:r>
            <a:r>
              <a:rPr lang="en-US" dirty="0" smtClean="0"/>
              <a:t>Verdana, 18</a:t>
            </a:r>
            <a:endParaRPr lang="en-GB" dirty="0" smtClean="0"/>
          </a:p>
          <a:p>
            <a:pPr lvl="2"/>
            <a:r>
              <a:rPr lang="ru-RU" dirty="0" smtClean="0"/>
              <a:t>Буллеты 3-го уровня</a:t>
            </a:r>
            <a:r>
              <a:rPr lang="en-GB" dirty="0" smtClean="0"/>
              <a:t>,</a:t>
            </a:r>
            <a:r>
              <a:rPr lang="ru-RU" dirty="0" smtClean="0"/>
              <a:t> Синий, </a:t>
            </a:r>
            <a:r>
              <a:rPr lang="en-US" dirty="0" smtClean="0"/>
              <a:t>Verdana, </a:t>
            </a:r>
            <a:r>
              <a:rPr lang="ru-RU" dirty="0" smtClean="0"/>
              <a:t>1</a:t>
            </a:r>
            <a:r>
              <a:rPr lang="en-US" dirty="0" smtClean="0"/>
              <a:t>6</a:t>
            </a:r>
          </a:p>
          <a:p>
            <a:pPr lvl="3"/>
            <a:r>
              <a:rPr lang="ru-RU" dirty="0" smtClean="0"/>
              <a:t>Буллеты </a:t>
            </a:r>
            <a:r>
              <a:rPr lang="en-US" dirty="0" smtClean="0"/>
              <a:t>4</a:t>
            </a:r>
            <a:r>
              <a:rPr lang="ru-RU" dirty="0" smtClean="0"/>
              <a:t>-го уровня, Синий, </a:t>
            </a:r>
            <a:r>
              <a:rPr lang="ru-RU" dirty="0" err="1" smtClean="0"/>
              <a:t>Verdana</a:t>
            </a:r>
            <a:r>
              <a:rPr lang="ru-RU" dirty="0" smtClean="0"/>
              <a:t>, 16</a:t>
            </a:r>
          </a:p>
          <a:p>
            <a:pPr lvl="3"/>
            <a:endParaRPr lang="en-GB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rgbClr val="0070C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000" b="1" dirty="0" smtClean="0">
                <a:solidFill>
                  <a:srgbClr val="0070C0"/>
                </a:solidFill>
              </a:rPr>
              <a:t> </a:t>
            </a:r>
            <a:endParaRPr lang="ru-RU" sz="1000" b="1" dirty="0" smtClean="0">
              <a:solidFill>
                <a:srgbClr val="007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3" r:id="rId2"/>
    <p:sldLayoutId id="2147483685" r:id="rId3"/>
    <p:sldLayoutId id="2147483687" r:id="rId4"/>
    <p:sldLayoutId id="2147483724" r:id="rId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342000" indent="-342000" algn="l" defTabSz="914400" rtl="0" eaLnBrk="1" fontAlgn="base" hangingPunct="1">
        <a:spcBef>
          <a:spcPct val="0"/>
        </a:spcBef>
        <a:spcAft>
          <a:spcPts val="1000"/>
        </a:spcAft>
        <a:buSzPct val="80000"/>
        <a:buChar char="•"/>
        <a:defRPr sz="2000">
          <a:solidFill>
            <a:srgbClr val="0070C0"/>
          </a:solidFill>
          <a:latin typeface="+mn-lt"/>
          <a:ea typeface="+mn-ea"/>
          <a:cs typeface="+mn-cs"/>
        </a:defRPr>
      </a:lvl1pPr>
      <a:lvl2pPr marL="741600" indent="-284400" algn="l" defTabSz="914400" rtl="0" eaLnBrk="1" fontAlgn="base" hangingPunct="1">
        <a:spcBef>
          <a:spcPct val="0"/>
        </a:spcBef>
        <a:spcAft>
          <a:spcPts val="960"/>
        </a:spcAft>
        <a:buFont typeface="Arial" pitchFamily="34" charset="0"/>
        <a:buChar char="­"/>
        <a:defRPr sz="1800">
          <a:solidFill>
            <a:srgbClr val="0070C0"/>
          </a:solidFill>
          <a:latin typeface="+mn-lt"/>
          <a:cs typeface="+mn-cs"/>
        </a:defRPr>
      </a:lvl2pPr>
      <a:lvl3pPr marL="1144800" indent="-230400" algn="l" defTabSz="914400" rtl="0" eaLnBrk="1" fontAlgn="base" hangingPunct="1">
        <a:spcBef>
          <a:spcPct val="0"/>
        </a:spcBef>
        <a:spcAft>
          <a:spcPts val="864"/>
        </a:spcAft>
        <a:buFont typeface="Arial" pitchFamily="34" charset="0"/>
        <a:buChar char="•"/>
        <a:defRPr sz="1600">
          <a:solidFill>
            <a:srgbClr val="0070C0"/>
          </a:solidFill>
          <a:latin typeface="+mn-lt"/>
          <a:cs typeface="+mn-cs"/>
        </a:defRPr>
      </a:lvl3pPr>
      <a:lvl4pPr marL="1602000" indent="-230400" algn="l" defTabSz="914400" rtl="0" eaLnBrk="1" fontAlgn="base" hangingPunct="1">
        <a:spcBef>
          <a:spcPct val="0"/>
        </a:spcBef>
        <a:spcAft>
          <a:spcPts val="384"/>
        </a:spcAft>
        <a:buFont typeface="Verdana" pitchFamily="34" charset="0"/>
        <a:buChar char="­"/>
        <a:defRPr sz="1600">
          <a:solidFill>
            <a:srgbClr val="0070C0"/>
          </a:solidFill>
          <a:latin typeface="+mn-lt"/>
          <a:cs typeface="+mn-cs"/>
        </a:defRPr>
      </a:lvl4pPr>
      <a:lvl5pPr marL="1325563" indent="-247650" algn="l" defTabSz="695325" rtl="0" eaLnBrk="1" fontAlgn="base" hangingPunct="1">
        <a:spcBef>
          <a:spcPct val="0"/>
        </a:spcBef>
        <a:spcAft>
          <a:spcPct val="50000"/>
        </a:spcAft>
        <a:buFont typeface="Arial" pitchFamily="34" charset="0"/>
        <a:buChar char="-"/>
        <a:defRPr sz="1600">
          <a:solidFill>
            <a:schemeClr val="accent1"/>
          </a:solidFill>
          <a:latin typeface="+mn-lt"/>
          <a:cs typeface="+mn-cs"/>
        </a:defRPr>
      </a:lvl5pPr>
      <a:lvl6pPr marL="1530350" indent="-263525" algn="l" defTabSz="695325" rtl="0" eaLnBrk="1" fontAlgn="base" hangingPunct="1">
        <a:spcBef>
          <a:spcPct val="0"/>
        </a:spcBef>
        <a:spcAft>
          <a:spcPct val="50000"/>
        </a:spcAft>
        <a:buFont typeface="Arial" charset="0"/>
        <a:buChar char="-"/>
        <a:defRPr sz="1600">
          <a:solidFill>
            <a:schemeClr val="accent1"/>
          </a:solidFill>
          <a:latin typeface="+mn-lt"/>
          <a:cs typeface="+mn-cs"/>
        </a:defRPr>
      </a:lvl6pPr>
      <a:lvl7pPr marL="1987550" indent="-263525" algn="l" defTabSz="695325" rtl="0" eaLnBrk="1" fontAlgn="base" hangingPunct="1">
        <a:spcBef>
          <a:spcPct val="0"/>
        </a:spcBef>
        <a:spcAft>
          <a:spcPct val="50000"/>
        </a:spcAft>
        <a:buFont typeface="Arial" charset="0"/>
        <a:buChar char="-"/>
        <a:defRPr sz="1600">
          <a:solidFill>
            <a:schemeClr val="accent1"/>
          </a:solidFill>
          <a:latin typeface="+mn-lt"/>
          <a:cs typeface="+mn-cs"/>
        </a:defRPr>
      </a:lvl7pPr>
      <a:lvl8pPr marL="2444750" indent="-263525" algn="l" defTabSz="695325" rtl="0" eaLnBrk="1" fontAlgn="base" hangingPunct="1">
        <a:spcBef>
          <a:spcPct val="0"/>
        </a:spcBef>
        <a:spcAft>
          <a:spcPct val="50000"/>
        </a:spcAft>
        <a:buFont typeface="Arial" charset="0"/>
        <a:buChar char="-"/>
        <a:defRPr sz="1600">
          <a:solidFill>
            <a:schemeClr val="accent1"/>
          </a:solidFill>
          <a:latin typeface="+mn-lt"/>
          <a:cs typeface="+mn-cs"/>
        </a:defRPr>
      </a:lvl8pPr>
      <a:lvl9pPr marL="2901950" indent="-263525" algn="l" defTabSz="695325" rtl="0" eaLnBrk="1" fontAlgn="base" hangingPunct="1">
        <a:spcBef>
          <a:spcPct val="0"/>
        </a:spcBef>
        <a:spcAft>
          <a:spcPct val="50000"/>
        </a:spcAft>
        <a:buFont typeface="Arial" charset="0"/>
        <a:buChar char="-"/>
        <a:defRPr sz="1600">
          <a:solidFill>
            <a:schemeClr val="accent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B44E-D20F-4D8B-8AD5-67A0A19A6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55A4-4B14-4E8A-89E0-98D7330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photos.igougo.com/pictures-l628-Sydney_photos.html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upload.wikimedia.org/wikipedia/ru/1/16/Russia_2018_bid_logo.PNG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zan2013.ru/" TargetMode="External"/><Relationship Id="rId11" Type="http://schemas.openxmlformats.org/officeDocument/2006/relationships/hyperlink" Target="http://ru.wikipedia.org/wiki/%D0%A4%D0%B0%D0%B9%D0%BB:F1_logo.png" TargetMode="External"/><Relationship Id="rId5" Type="http://schemas.openxmlformats.org/officeDocument/2006/relationships/image" Target="../media/image33.jpe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hyperlink" Target="http://ru.wikipedia.org/wiki/%D0%A4%D0%B0%D0%B9%D0%BB:Iaaf_logo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photos.igougo.com/pictures-l628-Sydney_photos.html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1.bp.blogspot.com/_rRCjgAYtZvA/TUP6HzqDglI/AAAAAAAAAnY/-NL6dyYNXcI/s1600/IMG_8029.JPG&amp;imgrefurl=http://rusinuk.blogspot.com/&amp;usg=__wEqb4eE7mFMM39I8ycAp13jKm40=&amp;h=1067&amp;w=1600&amp;sz=439&amp;hl=en&amp;start=11&amp;zoom=1&amp;itbs=1&amp;tbnid=AQVLL3AQfQFGOM:&amp;tbnh=100&amp;tbnw=150&amp;prev=/images?q=%D0%B2%D0%BE%D1%81%D1%82%D0%BE%D1%87%D0%BD%D1%8B%D0%B9+%D0%BB%D0%BE%D0%BD%D0%B4%D0%BE%D0%BD+%D0%B4%D0%BE+%D0%BE%D0%BB%D0%B8%D0%BC%D0%BF%D0%B8%D0%B0%D0%B4%D1%8B&amp;hl=en&amp;newwindow=1&amp;tbs=isch:1&amp;ei=g5lvTaW0J86xhQf-w7k4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pics.livejournal.com/alexbogd/pic/002265zb/g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920880" cy="2160240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FF9900"/>
                </a:solidFill>
              </a:rPr>
              <a:t>Олимпийский урок №3 </a:t>
            </a:r>
            <a:r>
              <a:rPr lang="ru-RU" sz="7200" smtClean="0">
                <a:solidFill>
                  <a:srgbClr val="FF9900"/>
                </a:solidFill>
              </a:rPr>
              <a:t>Наследие Игр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8" name="Picture 11" descr="Olympic Stadium, Sydney  Photo - Olympic Stadium, Sydney, Australia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 l="15570" r="29335" b="23924"/>
          <a:stretch>
            <a:fillRect/>
          </a:stretch>
        </p:blipFill>
        <p:spPr bwMode="auto">
          <a:xfrm>
            <a:off x="6560764" y="0"/>
            <a:ext cx="2583236" cy="2132856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1"/>
            <a:ext cx="392392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Через 10 лет после завершения Олимпиады стадион в Монреале, наконец, достроили. Но он тут же начал осыпаться.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42466" y="4581128"/>
            <a:ext cx="3049926" cy="2276871"/>
          </a:xfrm>
          <a:prstGeom prst="rect">
            <a:avLst/>
          </a:prstGeom>
          <a:noFill/>
        </p:spPr>
      </p:pic>
      <p:pic>
        <p:nvPicPr>
          <p:cNvPr id="11" name="Picture 12" descr="Экипаж Зубкова берет 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4581128"/>
            <a:ext cx="3168352" cy="2276872"/>
          </a:xfrm>
          <a:prstGeom prst="rect">
            <a:avLst/>
          </a:prstGeom>
          <a:noFill/>
        </p:spPr>
      </p:pic>
      <p:pic>
        <p:nvPicPr>
          <p:cNvPr id="13" name="Picture 8" descr="http://mw2.google.com/mw-panoramio/photos/medium/542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98514" y="4581128"/>
            <a:ext cx="3045486" cy="2287732"/>
          </a:xfrm>
          <a:prstGeom prst="rect">
            <a:avLst/>
          </a:prstGeom>
          <a:noFill/>
        </p:spPr>
      </p:pic>
      <p:pic>
        <p:nvPicPr>
          <p:cNvPr id="14" name="Picture 10" descr="http://www.metrkv.ru/marina/olimp3.jpeg"/>
          <p:cNvPicPr>
            <a:picLocks noChangeAspect="1" noChangeArrowheads="1"/>
          </p:cNvPicPr>
          <p:nvPr/>
        </p:nvPicPr>
        <p:blipFill>
          <a:blip r:embed="rId9" cstate="email"/>
          <a:srcRect l="785"/>
          <a:stretch>
            <a:fillRect/>
          </a:stretch>
        </p:blipFill>
        <p:spPr bwMode="auto">
          <a:xfrm>
            <a:off x="3923928" y="0"/>
            <a:ext cx="2655088" cy="2132856"/>
          </a:xfrm>
          <a:prstGeom prst="rect">
            <a:avLst/>
          </a:prstGeom>
          <a:noFill/>
        </p:spPr>
      </p:pic>
      <p:pic>
        <p:nvPicPr>
          <p:cNvPr id="15" name="Рисунок 14" descr="Look_brandbook-152 O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520" y="2276873"/>
            <a:ext cx="1224136" cy="832992"/>
          </a:xfrm>
          <a:prstGeom prst="rect">
            <a:avLst/>
          </a:prstGeom>
        </p:spPr>
      </p:pic>
      <p:pic>
        <p:nvPicPr>
          <p:cNvPr id="16" name="Рисунок 15" descr="Look_brandbook-155 P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2260748"/>
            <a:ext cx="1134192" cy="8802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static.newsland.ru/news_images/77/big_772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96953"/>
            <a:ext cx="3878481" cy="3861048"/>
          </a:xfrm>
          <a:prstGeom prst="rect">
            <a:avLst/>
          </a:prstGeom>
          <a:noFill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768752" cy="1944216"/>
          </a:xfrm>
        </p:spPr>
        <p:txBody>
          <a:bodyPr>
            <a:noAutofit/>
          </a:bodyPr>
          <a:lstStyle/>
          <a:p>
            <a:pPr algn="l"/>
            <a:r>
              <a:rPr lang="ru-RU" sz="6000" smtClean="0"/>
              <a:t>Наследие Игр  в Сочи это…</a:t>
            </a:r>
            <a:endParaRPr lang="ru-RU" sz="6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/>
          <a:srcRect l="21729"/>
          <a:stretch>
            <a:fillRect/>
          </a:stretch>
        </p:blipFill>
        <p:spPr bwMode="auto">
          <a:xfrm>
            <a:off x="3841664" y="2996952"/>
            <a:ext cx="530233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5.30\общиедокументы\Анна Сергейцева\Материалы для фильма\Деревни\ОО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Прямоугольник 46"/>
          <p:cNvSpPr>
            <a:spLocks noChangeArrowheads="1"/>
          </p:cNvSpPr>
          <p:nvPr/>
        </p:nvSpPr>
        <p:spPr bwMode="auto">
          <a:xfrm>
            <a:off x="4" y="116632"/>
            <a:ext cx="9143999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b="1" smtClean="0">
                <a:solidFill>
                  <a:srgbClr val="FFFFFF"/>
                </a:solidFill>
                <a:latin typeface="+mj-lt"/>
              </a:rPr>
              <a:t>Олимпийские объекты</a:t>
            </a:r>
            <a:endParaRPr lang="en-US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891516" y="779721"/>
            <a:ext cx="4241210" cy="1672856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20000"/>
              </a:spcAft>
              <a:buSzPct val="90000"/>
            </a:pPr>
            <a:endParaRPr lang="ru-RU" sz="2000">
              <a:solidFill>
                <a:srgbClr val="005BBB"/>
              </a:solidFill>
              <a:latin typeface="Arial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1818170" y="3841899"/>
            <a:ext cx="3593805" cy="2353340"/>
          </a:xfrm>
          <a:custGeom>
            <a:avLst/>
            <a:gdLst>
              <a:gd name="connsiteX0" fmla="*/ 0 w 3593805"/>
              <a:gd name="connsiteY0" fmla="*/ 967563 h 1765005"/>
              <a:gd name="connsiteX1" fmla="*/ 489098 w 3593805"/>
              <a:gd name="connsiteY1" fmla="*/ 861237 h 1765005"/>
              <a:gd name="connsiteX2" fmla="*/ 1329070 w 3593805"/>
              <a:gd name="connsiteY2" fmla="*/ 478465 h 1765005"/>
              <a:gd name="connsiteX3" fmla="*/ 1743740 w 3593805"/>
              <a:gd name="connsiteY3" fmla="*/ 329610 h 1765005"/>
              <a:gd name="connsiteX4" fmla="*/ 2615610 w 3593805"/>
              <a:gd name="connsiteY4" fmla="*/ 85061 h 1765005"/>
              <a:gd name="connsiteX5" fmla="*/ 3104707 w 3593805"/>
              <a:gd name="connsiteY5" fmla="*/ 0 h 1765005"/>
              <a:gd name="connsiteX6" fmla="*/ 3593805 w 3593805"/>
              <a:gd name="connsiteY6" fmla="*/ 191386 h 1765005"/>
              <a:gd name="connsiteX7" fmla="*/ 2732568 w 3593805"/>
              <a:gd name="connsiteY7" fmla="*/ 595424 h 1765005"/>
              <a:gd name="connsiteX8" fmla="*/ 1509824 w 3593805"/>
              <a:gd name="connsiteY8" fmla="*/ 1190847 h 1765005"/>
              <a:gd name="connsiteX9" fmla="*/ 659219 w 3593805"/>
              <a:gd name="connsiteY9" fmla="*/ 1690577 h 1765005"/>
              <a:gd name="connsiteX10" fmla="*/ 372140 w 3593805"/>
              <a:gd name="connsiteY10" fmla="*/ 1765005 h 1765005"/>
              <a:gd name="connsiteX11" fmla="*/ 0 w 3593805"/>
              <a:gd name="connsiteY11" fmla="*/ 967563 h 176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3805" h="1765005">
                <a:moveTo>
                  <a:pt x="0" y="967563"/>
                </a:moveTo>
                <a:lnTo>
                  <a:pt x="489098" y="861237"/>
                </a:lnTo>
                <a:lnTo>
                  <a:pt x="1329070" y="478465"/>
                </a:lnTo>
                <a:lnTo>
                  <a:pt x="1743740" y="329610"/>
                </a:lnTo>
                <a:lnTo>
                  <a:pt x="2615610" y="85061"/>
                </a:lnTo>
                <a:lnTo>
                  <a:pt x="3104707" y="0"/>
                </a:lnTo>
                <a:lnTo>
                  <a:pt x="3593805" y="191386"/>
                </a:lnTo>
                <a:lnTo>
                  <a:pt x="2732568" y="595424"/>
                </a:lnTo>
                <a:lnTo>
                  <a:pt x="1509824" y="1190847"/>
                </a:lnTo>
                <a:lnTo>
                  <a:pt x="659219" y="1690577"/>
                </a:lnTo>
                <a:lnTo>
                  <a:pt x="372140" y="1765005"/>
                </a:lnTo>
                <a:lnTo>
                  <a:pt x="0" y="967563"/>
                </a:ln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20000"/>
              </a:spcAft>
              <a:buSzPct val="90000"/>
            </a:pPr>
            <a:endParaRPr lang="ru-RU" sz="2000">
              <a:solidFill>
                <a:srgbClr val="005BBB"/>
              </a:solidFill>
              <a:latin typeface="Arial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2211572" y="1644504"/>
            <a:ext cx="5071730" cy="2636875"/>
          </a:xfrm>
          <a:custGeom>
            <a:avLst/>
            <a:gdLst>
              <a:gd name="connsiteX0" fmla="*/ 382772 w 5071730"/>
              <a:gd name="connsiteY0" fmla="*/ 1541721 h 1977656"/>
              <a:gd name="connsiteX1" fmla="*/ 382772 w 5071730"/>
              <a:gd name="connsiteY1" fmla="*/ 1541721 h 1977656"/>
              <a:gd name="connsiteX2" fmla="*/ 1265275 w 5071730"/>
              <a:gd name="connsiteY2" fmla="*/ 1977656 h 1977656"/>
              <a:gd name="connsiteX3" fmla="*/ 2711302 w 5071730"/>
              <a:gd name="connsiteY3" fmla="*/ 1584251 h 1977656"/>
              <a:gd name="connsiteX4" fmla="*/ 3306726 w 5071730"/>
              <a:gd name="connsiteY4" fmla="*/ 1850065 h 1977656"/>
              <a:gd name="connsiteX5" fmla="*/ 3955312 w 5071730"/>
              <a:gd name="connsiteY5" fmla="*/ 1562986 h 1977656"/>
              <a:gd name="connsiteX6" fmla="*/ 4253023 w 5071730"/>
              <a:gd name="connsiteY6" fmla="*/ 1212111 h 1977656"/>
              <a:gd name="connsiteX7" fmla="*/ 4635795 w 5071730"/>
              <a:gd name="connsiteY7" fmla="*/ 914400 h 1977656"/>
              <a:gd name="connsiteX8" fmla="*/ 5071730 w 5071730"/>
              <a:gd name="connsiteY8" fmla="*/ 818707 h 1977656"/>
              <a:gd name="connsiteX9" fmla="*/ 4295554 w 5071730"/>
              <a:gd name="connsiteY9" fmla="*/ 616688 h 1977656"/>
              <a:gd name="connsiteX10" fmla="*/ 3742661 w 5071730"/>
              <a:gd name="connsiteY10" fmla="*/ 648586 h 1977656"/>
              <a:gd name="connsiteX11" fmla="*/ 2796363 w 5071730"/>
              <a:gd name="connsiteY11" fmla="*/ 574158 h 1977656"/>
              <a:gd name="connsiteX12" fmla="*/ 2254102 w 5071730"/>
              <a:gd name="connsiteY12" fmla="*/ 446567 h 1977656"/>
              <a:gd name="connsiteX13" fmla="*/ 1871330 w 5071730"/>
              <a:gd name="connsiteY13" fmla="*/ 361507 h 1977656"/>
              <a:gd name="connsiteX14" fmla="*/ 1382233 w 5071730"/>
              <a:gd name="connsiteY14" fmla="*/ 691116 h 1977656"/>
              <a:gd name="connsiteX15" fmla="*/ 1190847 w 5071730"/>
              <a:gd name="connsiteY15" fmla="*/ 1095153 h 1977656"/>
              <a:gd name="connsiteX16" fmla="*/ 659219 w 5071730"/>
              <a:gd name="connsiteY16" fmla="*/ 1456660 h 1977656"/>
              <a:gd name="connsiteX17" fmla="*/ 308344 w 5071730"/>
              <a:gd name="connsiteY17" fmla="*/ 1562986 h 1977656"/>
              <a:gd name="connsiteX18" fmla="*/ 1265275 w 5071730"/>
              <a:gd name="connsiteY18" fmla="*/ 1935125 h 1977656"/>
              <a:gd name="connsiteX19" fmla="*/ 1733107 w 5071730"/>
              <a:gd name="connsiteY19" fmla="*/ 1850065 h 1977656"/>
              <a:gd name="connsiteX20" fmla="*/ 2317898 w 5071730"/>
              <a:gd name="connsiteY20" fmla="*/ 1722474 h 1977656"/>
              <a:gd name="connsiteX21" fmla="*/ 2817628 w 5071730"/>
              <a:gd name="connsiteY21" fmla="*/ 1552353 h 1977656"/>
              <a:gd name="connsiteX22" fmla="*/ 3242930 w 5071730"/>
              <a:gd name="connsiteY22" fmla="*/ 1796902 h 1977656"/>
              <a:gd name="connsiteX23" fmla="*/ 4412512 w 5071730"/>
              <a:gd name="connsiteY23" fmla="*/ 1148316 h 1977656"/>
              <a:gd name="connsiteX24" fmla="*/ 4784651 w 5071730"/>
              <a:gd name="connsiteY24" fmla="*/ 786809 h 1977656"/>
              <a:gd name="connsiteX25" fmla="*/ 5050465 w 5071730"/>
              <a:gd name="connsiteY25" fmla="*/ 776176 h 1977656"/>
              <a:gd name="connsiteX26" fmla="*/ 4486940 w 5071730"/>
              <a:gd name="connsiteY26" fmla="*/ 606056 h 1977656"/>
              <a:gd name="connsiteX27" fmla="*/ 4231758 w 5071730"/>
              <a:gd name="connsiteY27" fmla="*/ 627321 h 1977656"/>
              <a:gd name="connsiteX28" fmla="*/ 4125433 w 5071730"/>
              <a:gd name="connsiteY28" fmla="*/ 595423 h 1977656"/>
              <a:gd name="connsiteX29" fmla="*/ 3125972 w 5071730"/>
              <a:gd name="connsiteY29" fmla="*/ 776176 h 1977656"/>
              <a:gd name="connsiteX30" fmla="*/ 3030279 w 5071730"/>
              <a:gd name="connsiteY30" fmla="*/ 744279 h 1977656"/>
              <a:gd name="connsiteX31" fmla="*/ 1754372 w 5071730"/>
              <a:gd name="connsiteY31" fmla="*/ 531628 h 1977656"/>
              <a:gd name="connsiteX32" fmla="*/ 1690577 w 5071730"/>
              <a:gd name="connsiteY32" fmla="*/ 467832 h 1977656"/>
              <a:gd name="connsiteX33" fmla="*/ 1616149 w 5071730"/>
              <a:gd name="connsiteY33" fmla="*/ 489097 h 1977656"/>
              <a:gd name="connsiteX34" fmla="*/ 1584251 w 5071730"/>
              <a:gd name="connsiteY34" fmla="*/ 574158 h 1977656"/>
              <a:gd name="connsiteX35" fmla="*/ 1467293 w 5071730"/>
              <a:gd name="connsiteY35" fmla="*/ 680483 h 1977656"/>
              <a:gd name="connsiteX36" fmla="*/ 1360968 w 5071730"/>
              <a:gd name="connsiteY36" fmla="*/ 744279 h 1977656"/>
              <a:gd name="connsiteX37" fmla="*/ 1297172 w 5071730"/>
              <a:gd name="connsiteY37" fmla="*/ 765544 h 1977656"/>
              <a:gd name="connsiteX38" fmla="*/ 637954 w 5071730"/>
              <a:gd name="connsiteY38" fmla="*/ 1254642 h 1977656"/>
              <a:gd name="connsiteX39" fmla="*/ 520995 w 5071730"/>
              <a:gd name="connsiteY39" fmla="*/ 1392865 h 1977656"/>
              <a:gd name="connsiteX40" fmla="*/ 2030819 w 5071730"/>
              <a:gd name="connsiteY40" fmla="*/ 1754372 h 1977656"/>
              <a:gd name="connsiteX41" fmla="*/ 3019647 w 5071730"/>
              <a:gd name="connsiteY41" fmla="*/ 925032 h 1977656"/>
              <a:gd name="connsiteX42" fmla="*/ 3009014 w 5071730"/>
              <a:gd name="connsiteY42" fmla="*/ 797442 h 1977656"/>
              <a:gd name="connsiteX43" fmla="*/ 2700670 w 5071730"/>
              <a:gd name="connsiteY43" fmla="*/ 435935 h 1977656"/>
              <a:gd name="connsiteX44" fmla="*/ 2562447 w 5071730"/>
              <a:gd name="connsiteY44" fmla="*/ 350874 h 1977656"/>
              <a:gd name="connsiteX45" fmla="*/ 861237 w 5071730"/>
              <a:gd name="connsiteY45" fmla="*/ 0 h 1977656"/>
              <a:gd name="connsiteX46" fmla="*/ 669851 w 5071730"/>
              <a:gd name="connsiteY46" fmla="*/ 265814 h 1977656"/>
              <a:gd name="connsiteX47" fmla="*/ 606056 w 5071730"/>
              <a:gd name="connsiteY47" fmla="*/ 318976 h 1977656"/>
              <a:gd name="connsiteX48" fmla="*/ 478465 w 5071730"/>
              <a:gd name="connsiteY48" fmla="*/ 329609 h 1977656"/>
              <a:gd name="connsiteX49" fmla="*/ 244549 w 5071730"/>
              <a:gd name="connsiteY49" fmla="*/ 340242 h 1977656"/>
              <a:gd name="connsiteX50" fmla="*/ 0 w 5071730"/>
              <a:gd name="connsiteY50" fmla="*/ 776176 h 1977656"/>
              <a:gd name="connsiteX51" fmla="*/ 435935 w 5071730"/>
              <a:gd name="connsiteY51" fmla="*/ 1307804 h 1977656"/>
              <a:gd name="connsiteX52" fmla="*/ 797442 w 5071730"/>
              <a:gd name="connsiteY52" fmla="*/ 1424763 h 1977656"/>
              <a:gd name="connsiteX53" fmla="*/ 1052623 w 5071730"/>
              <a:gd name="connsiteY53" fmla="*/ 1477925 h 1977656"/>
              <a:gd name="connsiteX54" fmla="*/ 2743200 w 5071730"/>
              <a:gd name="connsiteY54" fmla="*/ 1169581 h 1977656"/>
              <a:gd name="connsiteX55" fmla="*/ 2636875 w 5071730"/>
              <a:gd name="connsiteY55" fmla="*/ 1095153 h 1977656"/>
              <a:gd name="connsiteX56" fmla="*/ 2498651 w 5071730"/>
              <a:gd name="connsiteY56" fmla="*/ 903767 h 19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71730" h="1977656">
                <a:moveTo>
                  <a:pt x="382772" y="1541721"/>
                </a:moveTo>
                <a:lnTo>
                  <a:pt x="382772" y="1541721"/>
                </a:lnTo>
                <a:lnTo>
                  <a:pt x="1265275" y="1977656"/>
                </a:lnTo>
                <a:lnTo>
                  <a:pt x="2711302" y="1584251"/>
                </a:lnTo>
                <a:lnTo>
                  <a:pt x="3306726" y="1850065"/>
                </a:lnTo>
                <a:lnTo>
                  <a:pt x="3955312" y="1562986"/>
                </a:lnTo>
                <a:lnTo>
                  <a:pt x="4253023" y="1212111"/>
                </a:lnTo>
                <a:lnTo>
                  <a:pt x="4635795" y="914400"/>
                </a:lnTo>
                <a:lnTo>
                  <a:pt x="5071730" y="818707"/>
                </a:lnTo>
                <a:lnTo>
                  <a:pt x="4295554" y="616688"/>
                </a:lnTo>
                <a:lnTo>
                  <a:pt x="3742661" y="648586"/>
                </a:lnTo>
                <a:lnTo>
                  <a:pt x="2796363" y="574158"/>
                </a:lnTo>
                <a:lnTo>
                  <a:pt x="2254102" y="446567"/>
                </a:lnTo>
                <a:lnTo>
                  <a:pt x="1871330" y="361507"/>
                </a:lnTo>
                <a:lnTo>
                  <a:pt x="1382233" y="691116"/>
                </a:lnTo>
                <a:lnTo>
                  <a:pt x="1190847" y="1095153"/>
                </a:lnTo>
                <a:lnTo>
                  <a:pt x="659219" y="1456660"/>
                </a:lnTo>
                <a:lnTo>
                  <a:pt x="308344" y="1562986"/>
                </a:lnTo>
                <a:lnTo>
                  <a:pt x="1265275" y="1935125"/>
                </a:lnTo>
                <a:lnTo>
                  <a:pt x="1733107" y="1850065"/>
                </a:lnTo>
                <a:lnTo>
                  <a:pt x="2317898" y="1722474"/>
                </a:lnTo>
                <a:lnTo>
                  <a:pt x="2817628" y="1552353"/>
                </a:lnTo>
                <a:lnTo>
                  <a:pt x="3242930" y="1796902"/>
                </a:lnTo>
                <a:lnTo>
                  <a:pt x="4412512" y="1148316"/>
                </a:lnTo>
                <a:lnTo>
                  <a:pt x="4784651" y="786809"/>
                </a:lnTo>
                <a:lnTo>
                  <a:pt x="5050465" y="776176"/>
                </a:lnTo>
                <a:lnTo>
                  <a:pt x="4486940" y="606056"/>
                </a:lnTo>
                <a:cubicBezTo>
                  <a:pt x="4363748" y="647119"/>
                  <a:pt x="4388273" y="652363"/>
                  <a:pt x="4231758" y="627321"/>
                </a:cubicBezTo>
                <a:cubicBezTo>
                  <a:pt x="4195220" y="621475"/>
                  <a:pt x="4125433" y="595423"/>
                  <a:pt x="4125433" y="595423"/>
                </a:cubicBezTo>
                <a:lnTo>
                  <a:pt x="3125972" y="776176"/>
                </a:lnTo>
                <a:lnTo>
                  <a:pt x="3030279" y="744279"/>
                </a:lnTo>
                <a:lnTo>
                  <a:pt x="1754372" y="531628"/>
                </a:lnTo>
                <a:lnTo>
                  <a:pt x="1690577" y="467832"/>
                </a:lnTo>
                <a:lnTo>
                  <a:pt x="1616149" y="489097"/>
                </a:lnTo>
                <a:cubicBezTo>
                  <a:pt x="1605516" y="517451"/>
                  <a:pt x="1598608" y="547496"/>
                  <a:pt x="1584251" y="574158"/>
                </a:cubicBezTo>
                <a:cubicBezTo>
                  <a:pt x="1557410" y="624005"/>
                  <a:pt x="1513523" y="650569"/>
                  <a:pt x="1467293" y="680483"/>
                </a:cubicBezTo>
                <a:cubicBezTo>
                  <a:pt x="1432592" y="702937"/>
                  <a:pt x="1397936" y="725795"/>
                  <a:pt x="1360968" y="744279"/>
                </a:cubicBezTo>
                <a:cubicBezTo>
                  <a:pt x="1340919" y="754304"/>
                  <a:pt x="1297172" y="765544"/>
                  <a:pt x="1297172" y="765544"/>
                </a:cubicBezTo>
                <a:lnTo>
                  <a:pt x="637954" y="1254642"/>
                </a:lnTo>
                <a:lnTo>
                  <a:pt x="520995" y="1392865"/>
                </a:lnTo>
                <a:lnTo>
                  <a:pt x="2030819" y="1754372"/>
                </a:lnTo>
                <a:lnTo>
                  <a:pt x="3019647" y="925032"/>
                </a:lnTo>
                <a:cubicBezTo>
                  <a:pt x="3016103" y="882502"/>
                  <a:pt x="3017806" y="839204"/>
                  <a:pt x="3009014" y="797442"/>
                </a:cubicBezTo>
                <a:cubicBezTo>
                  <a:pt x="2979816" y="658753"/>
                  <a:pt x="2724986" y="457758"/>
                  <a:pt x="2700670" y="435935"/>
                </a:cubicBezTo>
                <a:cubicBezTo>
                  <a:pt x="2660407" y="399801"/>
                  <a:pt x="2562447" y="350874"/>
                  <a:pt x="2562447" y="350874"/>
                </a:cubicBezTo>
                <a:lnTo>
                  <a:pt x="861237" y="0"/>
                </a:lnTo>
                <a:cubicBezTo>
                  <a:pt x="797442" y="88605"/>
                  <a:pt x="738056" y="180557"/>
                  <a:pt x="669851" y="265814"/>
                </a:cubicBezTo>
                <a:cubicBezTo>
                  <a:pt x="652559" y="287429"/>
                  <a:pt x="632316" y="310223"/>
                  <a:pt x="606056" y="318976"/>
                </a:cubicBezTo>
                <a:cubicBezTo>
                  <a:pt x="565568" y="332472"/>
                  <a:pt x="521069" y="327103"/>
                  <a:pt x="478465" y="329609"/>
                </a:cubicBezTo>
                <a:cubicBezTo>
                  <a:pt x="400547" y="334193"/>
                  <a:pt x="244549" y="340242"/>
                  <a:pt x="244549" y="340242"/>
                </a:cubicBezTo>
                <a:lnTo>
                  <a:pt x="0" y="776176"/>
                </a:lnTo>
                <a:cubicBezTo>
                  <a:pt x="174398" y="1124973"/>
                  <a:pt x="109448" y="1164608"/>
                  <a:pt x="435935" y="1307804"/>
                </a:cubicBezTo>
                <a:cubicBezTo>
                  <a:pt x="551921" y="1358675"/>
                  <a:pt x="675350" y="1391083"/>
                  <a:pt x="797442" y="1424763"/>
                </a:cubicBezTo>
                <a:cubicBezTo>
                  <a:pt x="881200" y="1447869"/>
                  <a:pt x="1052623" y="1477925"/>
                  <a:pt x="1052623" y="1477925"/>
                </a:cubicBezTo>
                <a:lnTo>
                  <a:pt x="2743200" y="1169581"/>
                </a:lnTo>
                <a:cubicBezTo>
                  <a:pt x="2707758" y="1144772"/>
                  <a:pt x="2666166" y="1126991"/>
                  <a:pt x="2636875" y="1095153"/>
                </a:cubicBezTo>
                <a:cubicBezTo>
                  <a:pt x="2583595" y="1037240"/>
                  <a:pt x="2498651" y="903767"/>
                  <a:pt x="2498651" y="903767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20000"/>
              </a:spcAft>
              <a:buSzPct val="90000"/>
            </a:pPr>
            <a:endParaRPr lang="ru-RU" sz="2000">
              <a:solidFill>
                <a:srgbClr val="005BBB"/>
              </a:solidFill>
              <a:latin typeface="Arial" charset="0"/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2571752" y="3417571"/>
            <a:ext cx="962025" cy="822960"/>
          </a:xfrm>
          <a:custGeom>
            <a:avLst/>
            <a:gdLst>
              <a:gd name="connsiteX0" fmla="*/ 962025 w 962025"/>
              <a:gd name="connsiteY0" fmla="*/ 685800 h 685800"/>
              <a:gd name="connsiteX1" fmla="*/ 0 w 962025"/>
              <a:gd name="connsiteY1" fmla="*/ 276225 h 685800"/>
              <a:gd name="connsiteX2" fmla="*/ 257175 w 962025"/>
              <a:gd name="connsiteY2" fmla="*/ 171450 h 685800"/>
              <a:gd name="connsiteX3" fmla="*/ 571500 w 962025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685800">
                <a:moveTo>
                  <a:pt x="962025" y="685800"/>
                </a:moveTo>
                <a:lnTo>
                  <a:pt x="0" y="276225"/>
                </a:lnTo>
                <a:lnTo>
                  <a:pt x="257175" y="171450"/>
                </a:lnTo>
                <a:lnTo>
                  <a:pt x="571500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90000"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2533650" y="2103120"/>
            <a:ext cx="4702646" cy="2137411"/>
          </a:xfrm>
          <a:custGeom>
            <a:avLst/>
            <a:gdLst>
              <a:gd name="connsiteX0" fmla="*/ 981075 w 5010150"/>
              <a:gd name="connsiteY0" fmla="*/ 1781175 h 1781175"/>
              <a:gd name="connsiteX1" fmla="*/ 0 w 5010150"/>
              <a:gd name="connsiteY1" fmla="*/ 1362075 h 1781175"/>
              <a:gd name="connsiteX2" fmla="*/ 323850 w 5010150"/>
              <a:gd name="connsiteY2" fmla="*/ 1247775 h 1781175"/>
              <a:gd name="connsiteX3" fmla="*/ 657225 w 5010150"/>
              <a:gd name="connsiteY3" fmla="*/ 1019175 h 1781175"/>
              <a:gd name="connsiteX4" fmla="*/ 657225 w 5010150"/>
              <a:gd name="connsiteY4" fmla="*/ 990600 h 1781175"/>
              <a:gd name="connsiteX5" fmla="*/ 200025 w 5010150"/>
              <a:gd name="connsiteY5" fmla="*/ 904875 h 1781175"/>
              <a:gd name="connsiteX6" fmla="*/ 361950 w 5010150"/>
              <a:gd name="connsiteY6" fmla="*/ 762000 h 1781175"/>
              <a:gd name="connsiteX7" fmla="*/ 619125 w 5010150"/>
              <a:gd name="connsiteY7" fmla="*/ 781050 h 1781175"/>
              <a:gd name="connsiteX8" fmla="*/ 723900 w 5010150"/>
              <a:gd name="connsiteY8" fmla="*/ 628650 h 1781175"/>
              <a:gd name="connsiteX9" fmla="*/ 933450 w 5010150"/>
              <a:gd name="connsiteY9" fmla="*/ 657225 h 1781175"/>
              <a:gd name="connsiteX10" fmla="*/ 981075 w 5010150"/>
              <a:gd name="connsiteY10" fmla="*/ 542925 h 1781175"/>
              <a:gd name="connsiteX11" fmla="*/ 1038225 w 5010150"/>
              <a:gd name="connsiteY11" fmla="*/ 419100 h 1781175"/>
              <a:gd name="connsiteX12" fmla="*/ 1009650 w 5010150"/>
              <a:gd name="connsiteY12" fmla="*/ 333375 h 1781175"/>
              <a:gd name="connsiteX13" fmla="*/ 723900 w 5010150"/>
              <a:gd name="connsiteY13" fmla="*/ 361950 h 1781175"/>
              <a:gd name="connsiteX14" fmla="*/ 704850 w 5010150"/>
              <a:gd name="connsiteY14" fmla="*/ 142875 h 1781175"/>
              <a:gd name="connsiteX15" fmla="*/ 1266825 w 5010150"/>
              <a:gd name="connsiteY15" fmla="*/ 76200 h 1781175"/>
              <a:gd name="connsiteX16" fmla="*/ 1514475 w 5010150"/>
              <a:gd name="connsiteY16" fmla="*/ 19050 h 1781175"/>
              <a:gd name="connsiteX17" fmla="*/ 1666875 w 5010150"/>
              <a:gd name="connsiteY17" fmla="*/ 0 h 1781175"/>
              <a:gd name="connsiteX18" fmla="*/ 1971675 w 5010150"/>
              <a:gd name="connsiteY18" fmla="*/ 142875 h 1781175"/>
              <a:gd name="connsiteX19" fmla="*/ 2600325 w 5010150"/>
              <a:gd name="connsiteY19" fmla="*/ 266700 h 1781175"/>
              <a:gd name="connsiteX20" fmla="*/ 2990850 w 5010150"/>
              <a:gd name="connsiteY20" fmla="*/ 314325 h 1781175"/>
              <a:gd name="connsiteX21" fmla="*/ 3476625 w 5010150"/>
              <a:gd name="connsiteY21" fmla="*/ 342900 h 1781175"/>
              <a:gd name="connsiteX22" fmla="*/ 4076700 w 5010150"/>
              <a:gd name="connsiteY22" fmla="*/ 304800 h 1781175"/>
              <a:gd name="connsiteX23" fmla="*/ 4410075 w 5010150"/>
              <a:gd name="connsiteY23" fmla="*/ 314325 h 1781175"/>
              <a:gd name="connsiteX24" fmla="*/ 5010150 w 5010150"/>
              <a:gd name="connsiteY24" fmla="*/ 466725 h 1781175"/>
              <a:gd name="connsiteX25" fmla="*/ 4352925 w 5010150"/>
              <a:gd name="connsiteY25" fmla="*/ 704850 h 1781175"/>
              <a:gd name="connsiteX26" fmla="*/ 4133850 w 5010150"/>
              <a:gd name="connsiteY26" fmla="*/ 838200 h 1781175"/>
              <a:gd name="connsiteX27" fmla="*/ 3914775 w 5010150"/>
              <a:gd name="connsiteY27" fmla="*/ 1009650 h 1781175"/>
              <a:gd name="connsiteX28" fmla="*/ 3695700 w 5010150"/>
              <a:gd name="connsiteY28" fmla="*/ 1285875 h 1781175"/>
              <a:gd name="connsiteX29" fmla="*/ 3514725 w 5010150"/>
              <a:gd name="connsiteY29" fmla="*/ 1428750 h 1781175"/>
              <a:gd name="connsiteX30" fmla="*/ 3228975 w 5010150"/>
              <a:gd name="connsiteY30" fmla="*/ 1524000 h 1781175"/>
              <a:gd name="connsiteX31" fmla="*/ 2943225 w 5010150"/>
              <a:gd name="connsiteY31" fmla="*/ 1704975 h 1781175"/>
              <a:gd name="connsiteX32" fmla="*/ 2390775 w 5010150"/>
              <a:gd name="connsiteY32" fmla="*/ 1428750 h 1781175"/>
              <a:gd name="connsiteX33" fmla="*/ 2352675 w 5010150"/>
              <a:gd name="connsiteY33" fmla="*/ 1419225 h 1781175"/>
              <a:gd name="connsiteX34" fmla="*/ 2047875 w 5010150"/>
              <a:gd name="connsiteY34" fmla="*/ 1476375 h 1781175"/>
              <a:gd name="connsiteX35" fmla="*/ 1676400 w 5010150"/>
              <a:gd name="connsiteY35" fmla="*/ 1600200 h 1781175"/>
              <a:gd name="connsiteX36" fmla="*/ 1190625 w 5010150"/>
              <a:gd name="connsiteY36" fmla="*/ 1743075 h 1781175"/>
              <a:gd name="connsiteX37" fmla="*/ 981075 w 5010150"/>
              <a:gd name="connsiteY37" fmla="*/ 1781175 h 1781175"/>
              <a:gd name="connsiteX0" fmla="*/ 981075 w 4846662"/>
              <a:gd name="connsiteY0" fmla="*/ 1781175 h 1781175"/>
              <a:gd name="connsiteX1" fmla="*/ 0 w 4846662"/>
              <a:gd name="connsiteY1" fmla="*/ 1362075 h 1781175"/>
              <a:gd name="connsiteX2" fmla="*/ 323850 w 4846662"/>
              <a:gd name="connsiteY2" fmla="*/ 1247775 h 1781175"/>
              <a:gd name="connsiteX3" fmla="*/ 657225 w 4846662"/>
              <a:gd name="connsiteY3" fmla="*/ 1019175 h 1781175"/>
              <a:gd name="connsiteX4" fmla="*/ 657225 w 4846662"/>
              <a:gd name="connsiteY4" fmla="*/ 990600 h 1781175"/>
              <a:gd name="connsiteX5" fmla="*/ 200025 w 4846662"/>
              <a:gd name="connsiteY5" fmla="*/ 904875 h 1781175"/>
              <a:gd name="connsiteX6" fmla="*/ 361950 w 4846662"/>
              <a:gd name="connsiteY6" fmla="*/ 762000 h 1781175"/>
              <a:gd name="connsiteX7" fmla="*/ 619125 w 4846662"/>
              <a:gd name="connsiteY7" fmla="*/ 781050 h 1781175"/>
              <a:gd name="connsiteX8" fmla="*/ 723900 w 4846662"/>
              <a:gd name="connsiteY8" fmla="*/ 628650 h 1781175"/>
              <a:gd name="connsiteX9" fmla="*/ 933450 w 4846662"/>
              <a:gd name="connsiteY9" fmla="*/ 657225 h 1781175"/>
              <a:gd name="connsiteX10" fmla="*/ 981075 w 4846662"/>
              <a:gd name="connsiteY10" fmla="*/ 542925 h 1781175"/>
              <a:gd name="connsiteX11" fmla="*/ 1038225 w 4846662"/>
              <a:gd name="connsiteY11" fmla="*/ 419100 h 1781175"/>
              <a:gd name="connsiteX12" fmla="*/ 1009650 w 4846662"/>
              <a:gd name="connsiteY12" fmla="*/ 333375 h 1781175"/>
              <a:gd name="connsiteX13" fmla="*/ 723900 w 4846662"/>
              <a:gd name="connsiteY13" fmla="*/ 361950 h 1781175"/>
              <a:gd name="connsiteX14" fmla="*/ 704850 w 4846662"/>
              <a:gd name="connsiteY14" fmla="*/ 142875 h 1781175"/>
              <a:gd name="connsiteX15" fmla="*/ 1266825 w 4846662"/>
              <a:gd name="connsiteY15" fmla="*/ 76200 h 1781175"/>
              <a:gd name="connsiteX16" fmla="*/ 1514475 w 4846662"/>
              <a:gd name="connsiteY16" fmla="*/ 19050 h 1781175"/>
              <a:gd name="connsiteX17" fmla="*/ 1666875 w 4846662"/>
              <a:gd name="connsiteY17" fmla="*/ 0 h 1781175"/>
              <a:gd name="connsiteX18" fmla="*/ 1971675 w 4846662"/>
              <a:gd name="connsiteY18" fmla="*/ 142875 h 1781175"/>
              <a:gd name="connsiteX19" fmla="*/ 2600325 w 4846662"/>
              <a:gd name="connsiteY19" fmla="*/ 266700 h 1781175"/>
              <a:gd name="connsiteX20" fmla="*/ 2990850 w 4846662"/>
              <a:gd name="connsiteY20" fmla="*/ 314325 h 1781175"/>
              <a:gd name="connsiteX21" fmla="*/ 3476625 w 4846662"/>
              <a:gd name="connsiteY21" fmla="*/ 342900 h 1781175"/>
              <a:gd name="connsiteX22" fmla="*/ 4076700 w 4846662"/>
              <a:gd name="connsiteY22" fmla="*/ 304800 h 1781175"/>
              <a:gd name="connsiteX23" fmla="*/ 4410075 w 4846662"/>
              <a:gd name="connsiteY23" fmla="*/ 314325 h 1781175"/>
              <a:gd name="connsiteX24" fmla="*/ 4846662 w 4846662"/>
              <a:gd name="connsiteY24" fmla="*/ 456828 h 1781175"/>
              <a:gd name="connsiteX25" fmla="*/ 4352925 w 4846662"/>
              <a:gd name="connsiteY25" fmla="*/ 704850 h 1781175"/>
              <a:gd name="connsiteX26" fmla="*/ 4133850 w 4846662"/>
              <a:gd name="connsiteY26" fmla="*/ 838200 h 1781175"/>
              <a:gd name="connsiteX27" fmla="*/ 3914775 w 4846662"/>
              <a:gd name="connsiteY27" fmla="*/ 1009650 h 1781175"/>
              <a:gd name="connsiteX28" fmla="*/ 3695700 w 4846662"/>
              <a:gd name="connsiteY28" fmla="*/ 1285875 h 1781175"/>
              <a:gd name="connsiteX29" fmla="*/ 3514725 w 4846662"/>
              <a:gd name="connsiteY29" fmla="*/ 1428750 h 1781175"/>
              <a:gd name="connsiteX30" fmla="*/ 3228975 w 4846662"/>
              <a:gd name="connsiteY30" fmla="*/ 1524000 h 1781175"/>
              <a:gd name="connsiteX31" fmla="*/ 2943225 w 4846662"/>
              <a:gd name="connsiteY31" fmla="*/ 1704975 h 1781175"/>
              <a:gd name="connsiteX32" fmla="*/ 2390775 w 4846662"/>
              <a:gd name="connsiteY32" fmla="*/ 1428750 h 1781175"/>
              <a:gd name="connsiteX33" fmla="*/ 2352675 w 4846662"/>
              <a:gd name="connsiteY33" fmla="*/ 1419225 h 1781175"/>
              <a:gd name="connsiteX34" fmla="*/ 2047875 w 4846662"/>
              <a:gd name="connsiteY34" fmla="*/ 1476375 h 1781175"/>
              <a:gd name="connsiteX35" fmla="*/ 1676400 w 4846662"/>
              <a:gd name="connsiteY35" fmla="*/ 1600200 h 1781175"/>
              <a:gd name="connsiteX36" fmla="*/ 1190625 w 4846662"/>
              <a:gd name="connsiteY36" fmla="*/ 1743075 h 1781175"/>
              <a:gd name="connsiteX37" fmla="*/ 981075 w 4846662"/>
              <a:gd name="connsiteY37" fmla="*/ 1781175 h 1781175"/>
              <a:gd name="connsiteX0" fmla="*/ 981075 w 4846662"/>
              <a:gd name="connsiteY0" fmla="*/ 1781175 h 1781175"/>
              <a:gd name="connsiteX1" fmla="*/ 0 w 4846662"/>
              <a:gd name="connsiteY1" fmla="*/ 1362075 h 1781175"/>
              <a:gd name="connsiteX2" fmla="*/ 323850 w 4846662"/>
              <a:gd name="connsiteY2" fmla="*/ 1247775 h 1781175"/>
              <a:gd name="connsiteX3" fmla="*/ 657225 w 4846662"/>
              <a:gd name="connsiteY3" fmla="*/ 1019175 h 1781175"/>
              <a:gd name="connsiteX4" fmla="*/ 657225 w 4846662"/>
              <a:gd name="connsiteY4" fmla="*/ 990600 h 1781175"/>
              <a:gd name="connsiteX5" fmla="*/ 200025 w 4846662"/>
              <a:gd name="connsiteY5" fmla="*/ 904875 h 1781175"/>
              <a:gd name="connsiteX6" fmla="*/ 361950 w 4846662"/>
              <a:gd name="connsiteY6" fmla="*/ 762000 h 1781175"/>
              <a:gd name="connsiteX7" fmla="*/ 619125 w 4846662"/>
              <a:gd name="connsiteY7" fmla="*/ 781050 h 1781175"/>
              <a:gd name="connsiteX8" fmla="*/ 723900 w 4846662"/>
              <a:gd name="connsiteY8" fmla="*/ 628650 h 1781175"/>
              <a:gd name="connsiteX9" fmla="*/ 933450 w 4846662"/>
              <a:gd name="connsiteY9" fmla="*/ 657225 h 1781175"/>
              <a:gd name="connsiteX10" fmla="*/ 981075 w 4846662"/>
              <a:gd name="connsiteY10" fmla="*/ 542925 h 1781175"/>
              <a:gd name="connsiteX11" fmla="*/ 1038225 w 4846662"/>
              <a:gd name="connsiteY11" fmla="*/ 419100 h 1781175"/>
              <a:gd name="connsiteX12" fmla="*/ 1009650 w 4846662"/>
              <a:gd name="connsiteY12" fmla="*/ 333375 h 1781175"/>
              <a:gd name="connsiteX13" fmla="*/ 723900 w 4846662"/>
              <a:gd name="connsiteY13" fmla="*/ 361950 h 1781175"/>
              <a:gd name="connsiteX14" fmla="*/ 704850 w 4846662"/>
              <a:gd name="connsiteY14" fmla="*/ 142875 h 1781175"/>
              <a:gd name="connsiteX15" fmla="*/ 1266825 w 4846662"/>
              <a:gd name="connsiteY15" fmla="*/ 76200 h 1781175"/>
              <a:gd name="connsiteX16" fmla="*/ 1514475 w 4846662"/>
              <a:gd name="connsiteY16" fmla="*/ 19050 h 1781175"/>
              <a:gd name="connsiteX17" fmla="*/ 1666875 w 4846662"/>
              <a:gd name="connsiteY17" fmla="*/ 0 h 1781175"/>
              <a:gd name="connsiteX18" fmla="*/ 1971675 w 4846662"/>
              <a:gd name="connsiteY18" fmla="*/ 142875 h 1781175"/>
              <a:gd name="connsiteX19" fmla="*/ 2600325 w 4846662"/>
              <a:gd name="connsiteY19" fmla="*/ 266700 h 1781175"/>
              <a:gd name="connsiteX20" fmla="*/ 2990850 w 4846662"/>
              <a:gd name="connsiteY20" fmla="*/ 314325 h 1781175"/>
              <a:gd name="connsiteX21" fmla="*/ 3476625 w 4846662"/>
              <a:gd name="connsiteY21" fmla="*/ 342900 h 1781175"/>
              <a:gd name="connsiteX22" fmla="*/ 4076700 w 4846662"/>
              <a:gd name="connsiteY22" fmla="*/ 304800 h 1781175"/>
              <a:gd name="connsiteX23" fmla="*/ 4414614 w 4846662"/>
              <a:gd name="connsiteY23" fmla="*/ 384820 h 1781175"/>
              <a:gd name="connsiteX24" fmla="*/ 4846662 w 4846662"/>
              <a:gd name="connsiteY24" fmla="*/ 456828 h 1781175"/>
              <a:gd name="connsiteX25" fmla="*/ 4352925 w 4846662"/>
              <a:gd name="connsiteY25" fmla="*/ 704850 h 1781175"/>
              <a:gd name="connsiteX26" fmla="*/ 4133850 w 4846662"/>
              <a:gd name="connsiteY26" fmla="*/ 838200 h 1781175"/>
              <a:gd name="connsiteX27" fmla="*/ 3914775 w 4846662"/>
              <a:gd name="connsiteY27" fmla="*/ 1009650 h 1781175"/>
              <a:gd name="connsiteX28" fmla="*/ 3695700 w 4846662"/>
              <a:gd name="connsiteY28" fmla="*/ 1285875 h 1781175"/>
              <a:gd name="connsiteX29" fmla="*/ 3514725 w 4846662"/>
              <a:gd name="connsiteY29" fmla="*/ 1428750 h 1781175"/>
              <a:gd name="connsiteX30" fmla="*/ 3228975 w 4846662"/>
              <a:gd name="connsiteY30" fmla="*/ 1524000 h 1781175"/>
              <a:gd name="connsiteX31" fmla="*/ 2943225 w 4846662"/>
              <a:gd name="connsiteY31" fmla="*/ 1704975 h 1781175"/>
              <a:gd name="connsiteX32" fmla="*/ 2390775 w 4846662"/>
              <a:gd name="connsiteY32" fmla="*/ 1428750 h 1781175"/>
              <a:gd name="connsiteX33" fmla="*/ 2352675 w 4846662"/>
              <a:gd name="connsiteY33" fmla="*/ 1419225 h 1781175"/>
              <a:gd name="connsiteX34" fmla="*/ 2047875 w 4846662"/>
              <a:gd name="connsiteY34" fmla="*/ 1476375 h 1781175"/>
              <a:gd name="connsiteX35" fmla="*/ 1676400 w 4846662"/>
              <a:gd name="connsiteY35" fmla="*/ 1600200 h 1781175"/>
              <a:gd name="connsiteX36" fmla="*/ 1190625 w 4846662"/>
              <a:gd name="connsiteY36" fmla="*/ 1743075 h 1781175"/>
              <a:gd name="connsiteX37" fmla="*/ 981075 w 4846662"/>
              <a:gd name="connsiteY37" fmla="*/ 1781175 h 1781175"/>
              <a:gd name="connsiteX0" fmla="*/ 981075 w 4702646"/>
              <a:gd name="connsiteY0" fmla="*/ 1781175 h 1781175"/>
              <a:gd name="connsiteX1" fmla="*/ 0 w 4702646"/>
              <a:gd name="connsiteY1" fmla="*/ 1362075 h 1781175"/>
              <a:gd name="connsiteX2" fmla="*/ 323850 w 4702646"/>
              <a:gd name="connsiteY2" fmla="*/ 1247775 h 1781175"/>
              <a:gd name="connsiteX3" fmla="*/ 657225 w 4702646"/>
              <a:gd name="connsiteY3" fmla="*/ 1019175 h 1781175"/>
              <a:gd name="connsiteX4" fmla="*/ 657225 w 4702646"/>
              <a:gd name="connsiteY4" fmla="*/ 990600 h 1781175"/>
              <a:gd name="connsiteX5" fmla="*/ 200025 w 4702646"/>
              <a:gd name="connsiteY5" fmla="*/ 904875 h 1781175"/>
              <a:gd name="connsiteX6" fmla="*/ 361950 w 4702646"/>
              <a:gd name="connsiteY6" fmla="*/ 762000 h 1781175"/>
              <a:gd name="connsiteX7" fmla="*/ 619125 w 4702646"/>
              <a:gd name="connsiteY7" fmla="*/ 781050 h 1781175"/>
              <a:gd name="connsiteX8" fmla="*/ 723900 w 4702646"/>
              <a:gd name="connsiteY8" fmla="*/ 628650 h 1781175"/>
              <a:gd name="connsiteX9" fmla="*/ 933450 w 4702646"/>
              <a:gd name="connsiteY9" fmla="*/ 657225 h 1781175"/>
              <a:gd name="connsiteX10" fmla="*/ 981075 w 4702646"/>
              <a:gd name="connsiteY10" fmla="*/ 542925 h 1781175"/>
              <a:gd name="connsiteX11" fmla="*/ 1038225 w 4702646"/>
              <a:gd name="connsiteY11" fmla="*/ 419100 h 1781175"/>
              <a:gd name="connsiteX12" fmla="*/ 1009650 w 4702646"/>
              <a:gd name="connsiteY12" fmla="*/ 333375 h 1781175"/>
              <a:gd name="connsiteX13" fmla="*/ 723900 w 4702646"/>
              <a:gd name="connsiteY13" fmla="*/ 361950 h 1781175"/>
              <a:gd name="connsiteX14" fmla="*/ 704850 w 4702646"/>
              <a:gd name="connsiteY14" fmla="*/ 142875 h 1781175"/>
              <a:gd name="connsiteX15" fmla="*/ 1266825 w 4702646"/>
              <a:gd name="connsiteY15" fmla="*/ 76200 h 1781175"/>
              <a:gd name="connsiteX16" fmla="*/ 1514475 w 4702646"/>
              <a:gd name="connsiteY16" fmla="*/ 19050 h 1781175"/>
              <a:gd name="connsiteX17" fmla="*/ 1666875 w 4702646"/>
              <a:gd name="connsiteY17" fmla="*/ 0 h 1781175"/>
              <a:gd name="connsiteX18" fmla="*/ 1971675 w 4702646"/>
              <a:gd name="connsiteY18" fmla="*/ 142875 h 1781175"/>
              <a:gd name="connsiteX19" fmla="*/ 2600325 w 4702646"/>
              <a:gd name="connsiteY19" fmla="*/ 266700 h 1781175"/>
              <a:gd name="connsiteX20" fmla="*/ 2990850 w 4702646"/>
              <a:gd name="connsiteY20" fmla="*/ 314325 h 1781175"/>
              <a:gd name="connsiteX21" fmla="*/ 3476625 w 4702646"/>
              <a:gd name="connsiteY21" fmla="*/ 342900 h 1781175"/>
              <a:gd name="connsiteX22" fmla="*/ 4076700 w 4702646"/>
              <a:gd name="connsiteY22" fmla="*/ 304800 h 1781175"/>
              <a:gd name="connsiteX23" fmla="*/ 4414614 w 4702646"/>
              <a:gd name="connsiteY23" fmla="*/ 384820 h 1781175"/>
              <a:gd name="connsiteX24" fmla="*/ 4702646 w 4702646"/>
              <a:gd name="connsiteY24" fmla="*/ 456828 h 1781175"/>
              <a:gd name="connsiteX25" fmla="*/ 4352925 w 4702646"/>
              <a:gd name="connsiteY25" fmla="*/ 704850 h 1781175"/>
              <a:gd name="connsiteX26" fmla="*/ 4133850 w 4702646"/>
              <a:gd name="connsiteY26" fmla="*/ 838200 h 1781175"/>
              <a:gd name="connsiteX27" fmla="*/ 3914775 w 4702646"/>
              <a:gd name="connsiteY27" fmla="*/ 1009650 h 1781175"/>
              <a:gd name="connsiteX28" fmla="*/ 3695700 w 4702646"/>
              <a:gd name="connsiteY28" fmla="*/ 1285875 h 1781175"/>
              <a:gd name="connsiteX29" fmla="*/ 3514725 w 4702646"/>
              <a:gd name="connsiteY29" fmla="*/ 1428750 h 1781175"/>
              <a:gd name="connsiteX30" fmla="*/ 3228975 w 4702646"/>
              <a:gd name="connsiteY30" fmla="*/ 1524000 h 1781175"/>
              <a:gd name="connsiteX31" fmla="*/ 2943225 w 4702646"/>
              <a:gd name="connsiteY31" fmla="*/ 1704975 h 1781175"/>
              <a:gd name="connsiteX32" fmla="*/ 2390775 w 4702646"/>
              <a:gd name="connsiteY32" fmla="*/ 1428750 h 1781175"/>
              <a:gd name="connsiteX33" fmla="*/ 2352675 w 4702646"/>
              <a:gd name="connsiteY33" fmla="*/ 1419225 h 1781175"/>
              <a:gd name="connsiteX34" fmla="*/ 2047875 w 4702646"/>
              <a:gd name="connsiteY34" fmla="*/ 1476375 h 1781175"/>
              <a:gd name="connsiteX35" fmla="*/ 1676400 w 4702646"/>
              <a:gd name="connsiteY35" fmla="*/ 1600200 h 1781175"/>
              <a:gd name="connsiteX36" fmla="*/ 1190625 w 4702646"/>
              <a:gd name="connsiteY36" fmla="*/ 1743075 h 1781175"/>
              <a:gd name="connsiteX37" fmla="*/ 981075 w 4702646"/>
              <a:gd name="connsiteY37" fmla="*/ 1781175 h 1781175"/>
              <a:gd name="connsiteX0" fmla="*/ 981075 w 4702646"/>
              <a:gd name="connsiteY0" fmla="*/ 1781175 h 1781175"/>
              <a:gd name="connsiteX1" fmla="*/ 0 w 4702646"/>
              <a:gd name="connsiteY1" fmla="*/ 1362075 h 1781175"/>
              <a:gd name="connsiteX2" fmla="*/ 323850 w 4702646"/>
              <a:gd name="connsiteY2" fmla="*/ 1247775 h 1781175"/>
              <a:gd name="connsiteX3" fmla="*/ 657225 w 4702646"/>
              <a:gd name="connsiteY3" fmla="*/ 1019175 h 1781175"/>
              <a:gd name="connsiteX4" fmla="*/ 657225 w 4702646"/>
              <a:gd name="connsiteY4" fmla="*/ 990600 h 1781175"/>
              <a:gd name="connsiteX5" fmla="*/ 200025 w 4702646"/>
              <a:gd name="connsiteY5" fmla="*/ 904875 h 1781175"/>
              <a:gd name="connsiteX6" fmla="*/ 361950 w 4702646"/>
              <a:gd name="connsiteY6" fmla="*/ 762000 h 1781175"/>
              <a:gd name="connsiteX7" fmla="*/ 619125 w 4702646"/>
              <a:gd name="connsiteY7" fmla="*/ 781050 h 1781175"/>
              <a:gd name="connsiteX8" fmla="*/ 723900 w 4702646"/>
              <a:gd name="connsiteY8" fmla="*/ 628650 h 1781175"/>
              <a:gd name="connsiteX9" fmla="*/ 933450 w 4702646"/>
              <a:gd name="connsiteY9" fmla="*/ 657225 h 1781175"/>
              <a:gd name="connsiteX10" fmla="*/ 981075 w 4702646"/>
              <a:gd name="connsiteY10" fmla="*/ 542925 h 1781175"/>
              <a:gd name="connsiteX11" fmla="*/ 1038225 w 4702646"/>
              <a:gd name="connsiteY11" fmla="*/ 419100 h 1781175"/>
              <a:gd name="connsiteX12" fmla="*/ 1009650 w 4702646"/>
              <a:gd name="connsiteY12" fmla="*/ 333375 h 1781175"/>
              <a:gd name="connsiteX13" fmla="*/ 723900 w 4702646"/>
              <a:gd name="connsiteY13" fmla="*/ 361950 h 1781175"/>
              <a:gd name="connsiteX14" fmla="*/ 704850 w 4702646"/>
              <a:gd name="connsiteY14" fmla="*/ 142875 h 1781175"/>
              <a:gd name="connsiteX15" fmla="*/ 1266825 w 4702646"/>
              <a:gd name="connsiteY15" fmla="*/ 76200 h 1781175"/>
              <a:gd name="connsiteX16" fmla="*/ 1514475 w 4702646"/>
              <a:gd name="connsiteY16" fmla="*/ 19050 h 1781175"/>
              <a:gd name="connsiteX17" fmla="*/ 1666875 w 4702646"/>
              <a:gd name="connsiteY17" fmla="*/ 0 h 1781175"/>
              <a:gd name="connsiteX18" fmla="*/ 1971675 w 4702646"/>
              <a:gd name="connsiteY18" fmla="*/ 142875 h 1781175"/>
              <a:gd name="connsiteX19" fmla="*/ 2600325 w 4702646"/>
              <a:gd name="connsiteY19" fmla="*/ 266700 h 1781175"/>
              <a:gd name="connsiteX20" fmla="*/ 2990850 w 4702646"/>
              <a:gd name="connsiteY20" fmla="*/ 314325 h 1781175"/>
              <a:gd name="connsiteX21" fmla="*/ 3476625 w 4702646"/>
              <a:gd name="connsiteY21" fmla="*/ 342900 h 1781175"/>
              <a:gd name="connsiteX22" fmla="*/ 4076700 w 4702646"/>
              <a:gd name="connsiteY22" fmla="*/ 304800 h 1781175"/>
              <a:gd name="connsiteX23" fmla="*/ 4414614 w 4702646"/>
              <a:gd name="connsiteY23" fmla="*/ 384820 h 1781175"/>
              <a:gd name="connsiteX24" fmla="*/ 4702646 w 4702646"/>
              <a:gd name="connsiteY24" fmla="*/ 456828 h 1781175"/>
              <a:gd name="connsiteX25" fmla="*/ 4342606 w 4702646"/>
              <a:gd name="connsiteY25" fmla="*/ 672852 h 1781175"/>
              <a:gd name="connsiteX26" fmla="*/ 4133850 w 4702646"/>
              <a:gd name="connsiteY26" fmla="*/ 838200 h 1781175"/>
              <a:gd name="connsiteX27" fmla="*/ 3914775 w 4702646"/>
              <a:gd name="connsiteY27" fmla="*/ 1009650 h 1781175"/>
              <a:gd name="connsiteX28" fmla="*/ 3695700 w 4702646"/>
              <a:gd name="connsiteY28" fmla="*/ 1285875 h 1781175"/>
              <a:gd name="connsiteX29" fmla="*/ 3514725 w 4702646"/>
              <a:gd name="connsiteY29" fmla="*/ 1428750 h 1781175"/>
              <a:gd name="connsiteX30" fmla="*/ 3228975 w 4702646"/>
              <a:gd name="connsiteY30" fmla="*/ 1524000 h 1781175"/>
              <a:gd name="connsiteX31" fmla="*/ 2943225 w 4702646"/>
              <a:gd name="connsiteY31" fmla="*/ 1704975 h 1781175"/>
              <a:gd name="connsiteX32" fmla="*/ 2390775 w 4702646"/>
              <a:gd name="connsiteY32" fmla="*/ 1428750 h 1781175"/>
              <a:gd name="connsiteX33" fmla="*/ 2352675 w 4702646"/>
              <a:gd name="connsiteY33" fmla="*/ 1419225 h 1781175"/>
              <a:gd name="connsiteX34" fmla="*/ 2047875 w 4702646"/>
              <a:gd name="connsiteY34" fmla="*/ 1476375 h 1781175"/>
              <a:gd name="connsiteX35" fmla="*/ 1676400 w 4702646"/>
              <a:gd name="connsiteY35" fmla="*/ 1600200 h 1781175"/>
              <a:gd name="connsiteX36" fmla="*/ 1190625 w 4702646"/>
              <a:gd name="connsiteY36" fmla="*/ 1743075 h 1781175"/>
              <a:gd name="connsiteX37" fmla="*/ 981075 w 4702646"/>
              <a:gd name="connsiteY37" fmla="*/ 1781175 h 1781175"/>
              <a:gd name="connsiteX0" fmla="*/ 981075 w 4702646"/>
              <a:gd name="connsiteY0" fmla="*/ 1781175 h 1781175"/>
              <a:gd name="connsiteX1" fmla="*/ 0 w 4702646"/>
              <a:gd name="connsiteY1" fmla="*/ 1362075 h 1781175"/>
              <a:gd name="connsiteX2" fmla="*/ 323850 w 4702646"/>
              <a:gd name="connsiteY2" fmla="*/ 1247775 h 1781175"/>
              <a:gd name="connsiteX3" fmla="*/ 657225 w 4702646"/>
              <a:gd name="connsiteY3" fmla="*/ 1019175 h 1781175"/>
              <a:gd name="connsiteX4" fmla="*/ 657225 w 4702646"/>
              <a:gd name="connsiteY4" fmla="*/ 990600 h 1781175"/>
              <a:gd name="connsiteX5" fmla="*/ 200025 w 4702646"/>
              <a:gd name="connsiteY5" fmla="*/ 904875 h 1781175"/>
              <a:gd name="connsiteX6" fmla="*/ 361950 w 4702646"/>
              <a:gd name="connsiteY6" fmla="*/ 762000 h 1781175"/>
              <a:gd name="connsiteX7" fmla="*/ 619125 w 4702646"/>
              <a:gd name="connsiteY7" fmla="*/ 781050 h 1781175"/>
              <a:gd name="connsiteX8" fmla="*/ 723900 w 4702646"/>
              <a:gd name="connsiteY8" fmla="*/ 628650 h 1781175"/>
              <a:gd name="connsiteX9" fmla="*/ 933450 w 4702646"/>
              <a:gd name="connsiteY9" fmla="*/ 657225 h 1781175"/>
              <a:gd name="connsiteX10" fmla="*/ 981075 w 4702646"/>
              <a:gd name="connsiteY10" fmla="*/ 542925 h 1781175"/>
              <a:gd name="connsiteX11" fmla="*/ 1038225 w 4702646"/>
              <a:gd name="connsiteY11" fmla="*/ 419100 h 1781175"/>
              <a:gd name="connsiteX12" fmla="*/ 1009650 w 4702646"/>
              <a:gd name="connsiteY12" fmla="*/ 333375 h 1781175"/>
              <a:gd name="connsiteX13" fmla="*/ 723900 w 4702646"/>
              <a:gd name="connsiteY13" fmla="*/ 361950 h 1781175"/>
              <a:gd name="connsiteX14" fmla="*/ 704850 w 4702646"/>
              <a:gd name="connsiteY14" fmla="*/ 142875 h 1781175"/>
              <a:gd name="connsiteX15" fmla="*/ 1266825 w 4702646"/>
              <a:gd name="connsiteY15" fmla="*/ 76200 h 1781175"/>
              <a:gd name="connsiteX16" fmla="*/ 1514475 w 4702646"/>
              <a:gd name="connsiteY16" fmla="*/ 19050 h 1781175"/>
              <a:gd name="connsiteX17" fmla="*/ 1666875 w 4702646"/>
              <a:gd name="connsiteY17" fmla="*/ 0 h 1781175"/>
              <a:gd name="connsiteX18" fmla="*/ 1971675 w 4702646"/>
              <a:gd name="connsiteY18" fmla="*/ 142875 h 1781175"/>
              <a:gd name="connsiteX19" fmla="*/ 2600325 w 4702646"/>
              <a:gd name="connsiteY19" fmla="*/ 266700 h 1781175"/>
              <a:gd name="connsiteX20" fmla="*/ 2990850 w 4702646"/>
              <a:gd name="connsiteY20" fmla="*/ 314325 h 1781175"/>
              <a:gd name="connsiteX21" fmla="*/ 3476625 w 4702646"/>
              <a:gd name="connsiteY21" fmla="*/ 342900 h 1781175"/>
              <a:gd name="connsiteX22" fmla="*/ 4076700 w 4702646"/>
              <a:gd name="connsiteY22" fmla="*/ 304800 h 1781175"/>
              <a:gd name="connsiteX23" fmla="*/ 4414614 w 4702646"/>
              <a:gd name="connsiteY23" fmla="*/ 384820 h 1781175"/>
              <a:gd name="connsiteX24" fmla="*/ 4702646 w 4702646"/>
              <a:gd name="connsiteY24" fmla="*/ 456828 h 1781175"/>
              <a:gd name="connsiteX25" fmla="*/ 4342606 w 4702646"/>
              <a:gd name="connsiteY25" fmla="*/ 672852 h 1781175"/>
              <a:gd name="connsiteX26" fmla="*/ 4126582 w 4702646"/>
              <a:gd name="connsiteY26" fmla="*/ 816868 h 1781175"/>
              <a:gd name="connsiteX27" fmla="*/ 3914775 w 4702646"/>
              <a:gd name="connsiteY27" fmla="*/ 1009650 h 1781175"/>
              <a:gd name="connsiteX28" fmla="*/ 3695700 w 4702646"/>
              <a:gd name="connsiteY28" fmla="*/ 1285875 h 1781175"/>
              <a:gd name="connsiteX29" fmla="*/ 3514725 w 4702646"/>
              <a:gd name="connsiteY29" fmla="*/ 1428750 h 1781175"/>
              <a:gd name="connsiteX30" fmla="*/ 3228975 w 4702646"/>
              <a:gd name="connsiteY30" fmla="*/ 1524000 h 1781175"/>
              <a:gd name="connsiteX31" fmla="*/ 2943225 w 4702646"/>
              <a:gd name="connsiteY31" fmla="*/ 1704975 h 1781175"/>
              <a:gd name="connsiteX32" fmla="*/ 2390775 w 4702646"/>
              <a:gd name="connsiteY32" fmla="*/ 1428750 h 1781175"/>
              <a:gd name="connsiteX33" fmla="*/ 2352675 w 4702646"/>
              <a:gd name="connsiteY33" fmla="*/ 1419225 h 1781175"/>
              <a:gd name="connsiteX34" fmla="*/ 2047875 w 4702646"/>
              <a:gd name="connsiteY34" fmla="*/ 1476375 h 1781175"/>
              <a:gd name="connsiteX35" fmla="*/ 1676400 w 4702646"/>
              <a:gd name="connsiteY35" fmla="*/ 1600200 h 1781175"/>
              <a:gd name="connsiteX36" fmla="*/ 1190625 w 4702646"/>
              <a:gd name="connsiteY36" fmla="*/ 1743075 h 1781175"/>
              <a:gd name="connsiteX37" fmla="*/ 981075 w 4702646"/>
              <a:gd name="connsiteY37" fmla="*/ 1781175 h 1781175"/>
              <a:gd name="connsiteX0" fmla="*/ 981075 w 4702646"/>
              <a:gd name="connsiteY0" fmla="*/ 1781175 h 1781175"/>
              <a:gd name="connsiteX1" fmla="*/ 0 w 4702646"/>
              <a:gd name="connsiteY1" fmla="*/ 1362075 h 1781175"/>
              <a:gd name="connsiteX2" fmla="*/ 323850 w 4702646"/>
              <a:gd name="connsiteY2" fmla="*/ 1247775 h 1781175"/>
              <a:gd name="connsiteX3" fmla="*/ 657225 w 4702646"/>
              <a:gd name="connsiteY3" fmla="*/ 1019175 h 1781175"/>
              <a:gd name="connsiteX4" fmla="*/ 657225 w 4702646"/>
              <a:gd name="connsiteY4" fmla="*/ 990600 h 1781175"/>
              <a:gd name="connsiteX5" fmla="*/ 200025 w 4702646"/>
              <a:gd name="connsiteY5" fmla="*/ 904875 h 1781175"/>
              <a:gd name="connsiteX6" fmla="*/ 361950 w 4702646"/>
              <a:gd name="connsiteY6" fmla="*/ 762000 h 1781175"/>
              <a:gd name="connsiteX7" fmla="*/ 619125 w 4702646"/>
              <a:gd name="connsiteY7" fmla="*/ 781050 h 1781175"/>
              <a:gd name="connsiteX8" fmla="*/ 723900 w 4702646"/>
              <a:gd name="connsiteY8" fmla="*/ 628650 h 1781175"/>
              <a:gd name="connsiteX9" fmla="*/ 933450 w 4702646"/>
              <a:gd name="connsiteY9" fmla="*/ 657225 h 1781175"/>
              <a:gd name="connsiteX10" fmla="*/ 981075 w 4702646"/>
              <a:gd name="connsiteY10" fmla="*/ 542925 h 1781175"/>
              <a:gd name="connsiteX11" fmla="*/ 1038225 w 4702646"/>
              <a:gd name="connsiteY11" fmla="*/ 419100 h 1781175"/>
              <a:gd name="connsiteX12" fmla="*/ 1009650 w 4702646"/>
              <a:gd name="connsiteY12" fmla="*/ 333375 h 1781175"/>
              <a:gd name="connsiteX13" fmla="*/ 723900 w 4702646"/>
              <a:gd name="connsiteY13" fmla="*/ 361950 h 1781175"/>
              <a:gd name="connsiteX14" fmla="*/ 704850 w 4702646"/>
              <a:gd name="connsiteY14" fmla="*/ 142875 h 1781175"/>
              <a:gd name="connsiteX15" fmla="*/ 1266825 w 4702646"/>
              <a:gd name="connsiteY15" fmla="*/ 76200 h 1781175"/>
              <a:gd name="connsiteX16" fmla="*/ 1514475 w 4702646"/>
              <a:gd name="connsiteY16" fmla="*/ 19050 h 1781175"/>
              <a:gd name="connsiteX17" fmla="*/ 1666875 w 4702646"/>
              <a:gd name="connsiteY17" fmla="*/ 0 h 1781175"/>
              <a:gd name="connsiteX18" fmla="*/ 1971675 w 4702646"/>
              <a:gd name="connsiteY18" fmla="*/ 142875 h 1781175"/>
              <a:gd name="connsiteX19" fmla="*/ 2600325 w 4702646"/>
              <a:gd name="connsiteY19" fmla="*/ 266700 h 1781175"/>
              <a:gd name="connsiteX20" fmla="*/ 2990850 w 4702646"/>
              <a:gd name="connsiteY20" fmla="*/ 314325 h 1781175"/>
              <a:gd name="connsiteX21" fmla="*/ 3476625 w 4702646"/>
              <a:gd name="connsiteY21" fmla="*/ 342900 h 1781175"/>
              <a:gd name="connsiteX22" fmla="*/ 4076700 w 4702646"/>
              <a:gd name="connsiteY22" fmla="*/ 304800 h 1781175"/>
              <a:gd name="connsiteX23" fmla="*/ 4414614 w 4702646"/>
              <a:gd name="connsiteY23" fmla="*/ 384820 h 1781175"/>
              <a:gd name="connsiteX24" fmla="*/ 4702646 w 4702646"/>
              <a:gd name="connsiteY24" fmla="*/ 456828 h 1781175"/>
              <a:gd name="connsiteX25" fmla="*/ 4342606 w 4702646"/>
              <a:gd name="connsiteY25" fmla="*/ 672852 h 1781175"/>
              <a:gd name="connsiteX26" fmla="*/ 4126582 w 4702646"/>
              <a:gd name="connsiteY26" fmla="*/ 744860 h 1781175"/>
              <a:gd name="connsiteX27" fmla="*/ 3914775 w 4702646"/>
              <a:gd name="connsiteY27" fmla="*/ 1009650 h 1781175"/>
              <a:gd name="connsiteX28" fmla="*/ 3695700 w 4702646"/>
              <a:gd name="connsiteY28" fmla="*/ 1285875 h 1781175"/>
              <a:gd name="connsiteX29" fmla="*/ 3514725 w 4702646"/>
              <a:gd name="connsiteY29" fmla="*/ 1428750 h 1781175"/>
              <a:gd name="connsiteX30" fmla="*/ 3228975 w 4702646"/>
              <a:gd name="connsiteY30" fmla="*/ 1524000 h 1781175"/>
              <a:gd name="connsiteX31" fmla="*/ 2943225 w 4702646"/>
              <a:gd name="connsiteY31" fmla="*/ 1704975 h 1781175"/>
              <a:gd name="connsiteX32" fmla="*/ 2390775 w 4702646"/>
              <a:gd name="connsiteY32" fmla="*/ 1428750 h 1781175"/>
              <a:gd name="connsiteX33" fmla="*/ 2352675 w 4702646"/>
              <a:gd name="connsiteY33" fmla="*/ 1419225 h 1781175"/>
              <a:gd name="connsiteX34" fmla="*/ 2047875 w 4702646"/>
              <a:gd name="connsiteY34" fmla="*/ 1476375 h 1781175"/>
              <a:gd name="connsiteX35" fmla="*/ 1676400 w 4702646"/>
              <a:gd name="connsiteY35" fmla="*/ 1600200 h 1781175"/>
              <a:gd name="connsiteX36" fmla="*/ 1190625 w 4702646"/>
              <a:gd name="connsiteY36" fmla="*/ 1743075 h 1781175"/>
              <a:gd name="connsiteX37" fmla="*/ 981075 w 4702646"/>
              <a:gd name="connsiteY37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02646" h="1781175">
                <a:moveTo>
                  <a:pt x="981075" y="1781175"/>
                </a:moveTo>
                <a:lnTo>
                  <a:pt x="0" y="1362075"/>
                </a:lnTo>
                <a:lnTo>
                  <a:pt x="323850" y="1247775"/>
                </a:lnTo>
                <a:lnTo>
                  <a:pt x="657225" y="1019175"/>
                </a:lnTo>
                <a:lnTo>
                  <a:pt x="657225" y="990600"/>
                </a:lnTo>
                <a:lnTo>
                  <a:pt x="200025" y="904875"/>
                </a:lnTo>
                <a:lnTo>
                  <a:pt x="361950" y="762000"/>
                </a:lnTo>
                <a:lnTo>
                  <a:pt x="619125" y="781050"/>
                </a:lnTo>
                <a:lnTo>
                  <a:pt x="723900" y="628650"/>
                </a:lnTo>
                <a:lnTo>
                  <a:pt x="933450" y="657225"/>
                </a:lnTo>
                <a:lnTo>
                  <a:pt x="981075" y="542925"/>
                </a:lnTo>
                <a:lnTo>
                  <a:pt x="1038225" y="419100"/>
                </a:lnTo>
                <a:lnTo>
                  <a:pt x="1009650" y="333375"/>
                </a:lnTo>
                <a:lnTo>
                  <a:pt x="723900" y="361950"/>
                </a:lnTo>
                <a:lnTo>
                  <a:pt x="704850" y="142875"/>
                </a:lnTo>
                <a:lnTo>
                  <a:pt x="1266825" y="76200"/>
                </a:lnTo>
                <a:lnTo>
                  <a:pt x="1514475" y="19050"/>
                </a:lnTo>
                <a:lnTo>
                  <a:pt x="1666875" y="0"/>
                </a:lnTo>
                <a:lnTo>
                  <a:pt x="1971675" y="142875"/>
                </a:lnTo>
                <a:lnTo>
                  <a:pt x="2600325" y="266700"/>
                </a:lnTo>
                <a:lnTo>
                  <a:pt x="2990850" y="314325"/>
                </a:lnTo>
                <a:lnTo>
                  <a:pt x="3476625" y="342900"/>
                </a:lnTo>
                <a:lnTo>
                  <a:pt x="4076700" y="304800"/>
                </a:lnTo>
                <a:lnTo>
                  <a:pt x="4414614" y="384820"/>
                </a:lnTo>
                <a:lnTo>
                  <a:pt x="4702646" y="456828"/>
                </a:lnTo>
                <a:lnTo>
                  <a:pt x="4342606" y="672852"/>
                </a:lnTo>
                <a:lnTo>
                  <a:pt x="4126582" y="744860"/>
                </a:lnTo>
                <a:lnTo>
                  <a:pt x="3914775" y="1009650"/>
                </a:lnTo>
                <a:lnTo>
                  <a:pt x="3695700" y="1285875"/>
                </a:lnTo>
                <a:lnTo>
                  <a:pt x="3514725" y="1428750"/>
                </a:lnTo>
                <a:lnTo>
                  <a:pt x="3228975" y="1524000"/>
                </a:lnTo>
                <a:lnTo>
                  <a:pt x="2943225" y="1704975"/>
                </a:lnTo>
                <a:lnTo>
                  <a:pt x="2390775" y="1428750"/>
                </a:lnTo>
                <a:lnTo>
                  <a:pt x="2352675" y="1419225"/>
                </a:lnTo>
                <a:lnTo>
                  <a:pt x="2047875" y="1476375"/>
                </a:lnTo>
                <a:lnTo>
                  <a:pt x="1676400" y="1600200"/>
                </a:lnTo>
                <a:lnTo>
                  <a:pt x="1190625" y="1743075"/>
                </a:lnTo>
                <a:lnTo>
                  <a:pt x="981075" y="1781175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Pct val="90000"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6784" y="3068960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Олимпийский парк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1838" y="3884427"/>
            <a:ext cx="206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Олимпийская деревня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3" y="5013176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Отель МОК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rot="16200000" flipV="1">
            <a:off x="7272301" y="2240868"/>
            <a:ext cx="936105" cy="864098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>
            <a:stCxn id="12" idx="1"/>
            <a:endCxn id="10" idx="29"/>
          </p:cNvCxnSpPr>
          <p:nvPr/>
        </p:nvCxnSpPr>
        <p:spPr bwMode="auto">
          <a:xfrm rot="10800000">
            <a:off x="6048376" y="3817621"/>
            <a:ext cx="1033463" cy="389972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13" idx="1"/>
            <a:endCxn id="7" idx="7"/>
          </p:cNvCxnSpPr>
          <p:nvPr/>
        </p:nvCxnSpPr>
        <p:spPr bwMode="auto">
          <a:xfrm rot="10800000">
            <a:off x="4550739" y="4635798"/>
            <a:ext cx="2469534" cy="562044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643043" y="694545"/>
            <a:ext cx="4144981" cy="840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44000" tIns="72000" rIns="144000" bIns="10800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</a:rPr>
              <a:t>Ледовый дворец для кёрлинга</a:t>
            </a:r>
            <a:endParaRPr lang="en-GB" sz="1400" b="1" dirty="0" err="1">
              <a:solidFill>
                <a:srgbClr val="4F81BD">
                  <a:lumMod val="75000"/>
                </a:srgb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</a:rPr>
              <a:t>Соревновательный и тренировочный объект по кёрлингу</a:t>
            </a:r>
            <a:endParaRPr lang="ru-RU" sz="1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5868144" y="476672"/>
            <a:ext cx="3013293" cy="10342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44000" tIns="72000" rIns="144000" bIns="10800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</a:rPr>
              <a:t>Малый ледовый дворец</a:t>
            </a:r>
            <a:endParaRPr lang="en-GB" sz="1400" b="1" dirty="0">
              <a:solidFill>
                <a:srgbClr val="4F81BD">
                  <a:lumMod val="75000"/>
                </a:srgb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</a:rPr>
              <a:t>Соревновательный и тренировочный объект по хоккею на льду</a:t>
            </a:r>
            <a:endParaRPr lang="ru-RU" sz="1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4932040" y="5517232"/>
            <a:ext cx="3024336" cy="5695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44000" tIns="72000" rIns="144000" bIns="10800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</a:rPr>
              <a:t>Тренировочный объект по хоккею на льду</a:t>
            </a:r>
            <a:endParaRPr lang="en-GB" sz="1400" b="1" dirty="0" err="1">
              <a:solidFill>
                <a:srgbClr val="4F81BD">
                  <a:lumMod val="75000"/>
                </a:srgb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rot="16200000" flipV="1">
            <a:off x="-2230261" y="3263538"/>
            <a:ext cx="5135660" cy="23082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Прямая со стрелкой 11"/>
          <p:cNvCxnSpPr>
            <a:endCxn id="10" idx="1"/>
          </p:cNvCxnSpPr>
          <p:nvPr/>
        </p:nvCxnSpPr>
        <p:spPr bwMode="auto">
          <a:xfrm>
            <a:off x="337565" y="5828756"/>
            <a:ext cx="4812422" cy="784152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 flipV="1">
            <a:off x="352451" y="1916294"/>
            <a:ext cx="8126540" cy="3928402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349105" y="3928402"/>
            <a:ext cx="2113120" cy="1942798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2935955" y="3768277"/>
            <a:ext cx="3220221" cy="56955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44000" tIns="72000" rIns="144000" bIns="10800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</a:rPr>
              <a:t>Тренировочный объект для конькобежного спорта</a:t>
            </a:r>
            <a:endParaRPr lang="en-GB" sz="1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04" y="281792"/>
            <a:ext cx="33656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n w="6350">
                  <a:noFill/>
                  <a:round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Ростов-на-Дону</a:t>
            </a:r>
            <a:endParaRPr lang="ru-RU" sz="2400" b="1" dirty="0">
              <a:ln w="6350">
                <a:noFill/>
                <a:round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2631" y="3212976"/>
            <a:ext cx="23852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n w="6350">
                  <a:noFill/>
                  <a:round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Ставрополь</a:t>
            </a:r>
            <a:endParaRPr lang="ru-RU" sz="2400" b="1" dirty="0">
              <a:ln w="6350">
                <a:noFill/>
                <a:round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5076" y="6093296"/>
            <a:ext cx="23852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n w="6350">
                  <a:noFill/>
                  <a:round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Владикавказ</a:t>
            </a:r>
            <a:endParaRPr lang="ru-RU" sz="2400" b="1" dirty="0">
              <a:ln w="6350">
                <a:noFill/>
                <a:round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32" y="1520050"/>
            <a:ext cx="24530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n w="6350">
                  <a:noFill/>
                  <a:round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Астрахань</a:t>
            </a:r>
            <a:endParaRPr lang="ru-RU" sz="2400" b="1" dirty="0">
              <a:ln w="6350">
                <a:noFill/>
                <a:round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5-конечная звезда 14"/>
          <p:cNvSpPr/>
          <p:nvPr/>
        </p:nvSpPr>
        <p:spPr bwMode="auto">
          <a:xfrm>
            <a:off x="185078" y="5660393"/>
            <a:ext cx="353329" cy="39656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20000"/>
              </a:spcAft>
              <a:buSzPct val="90000"/>
            </a:pPr>
            <a:endParaRPr lang="ru-RU" sz="20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10" name="5-конечная звезда 9"/>
          <p:cNvSpPr/>
          <p:nvPr/>
        </p:nvSpPr>
        <p:spPr bwMode="auto">
          <a:xfrm>
            <a:off x="5149988" y="6461434"/>
            <a:ext cx="353329" cy="39656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20000"/>
              </a:spcAft>
              <a:buSzPct val="90000"/>
            </a:pPr>
            <a:endParaRPr lang="ru-RU" sz="20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16" name="5-конечная звезда 15"/>
          <p:cNvSpPr/>
          <p:nvPr/>
        </p:nvSpPr>
        <p:spPr bwMode="auto">
          <a:xfrm>
            <a:off x="2425185" y="3637113"/>
            <a:ext cx="353329" cy="39656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20000"/>
              </a:spcAft>
              <a:buSzPct val="90000"/>
            </a:pPr>
            <a:endParaRPr lang="ru-RU" sz="20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17" name="5-конечная звезда 16"/>
          <p:cNvSpPr/>
          <p:nvPr/>
        </p:nvSpPr>
        <p:spPr bwMode="auto">
          <a:xfrm>
            <a:off x="8511383" y="1650436"/>
            <a:ext cx="353329" cy="39656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20000"/>
              </a:spcAft>
              <a:buSzPct val="90000"/>
            </a:pPr>
            <a:endParaRPr lang="ru-RU" sz="20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18" name="5-конечная звезда 17"/>
          <p:cNvSpPr/>
          <p:nvPr/>
        </p:nvSpPr>
        <p:spPr bwMode="auto">
          <a:xfrm>
            <a:off x="173072" y="331545"/>
            <a:ext cx="353329" cy="39656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20000"/>
              </a:spcAft>
              <a:buSzPct val="90000"/>
            </a:pPr>
            <a:endParaRPr lang="ru-RU" sz="2000">
              <a:solidFill>
                <a:srgbClr val="EEECE1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496" y="5502297"/>
            <a:ext cx="2385236" cy="254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ln w="6350">
                  <a:noFill/>
                  <a:round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Сочи</a:t>
            </a:r>
            <a:endParaRPr lang="ru-RU" sz="1200" b="1" dirty="0">
              <a:ln w="6350">
                <a:noFill/>
                <a:round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5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c-os.ru/common/upload/photogallery/transport/combined_road/Sovm1_11.10_4.jpg?rand=273346278"/>
          <p:cNvPicPr>
            <a:picLocks noChangeAspect="1" noChangeArrowheads="1"/>
          </p:cNvPicPr>
          <p:nvPr/>
        </p:nvPicPr>
        <p:blipFill>
          <a:blip r:embed="rId2" cstate="email"/>
          <a:srcRect l="3454" t="16400" r="10189"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7" cy="165618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smtClean="0">
                <a:solidFill>
                  <a:schemeClr val="bg1"/>
                </a:solidFill>
              </a:rPr>
              <a:t>Новые дороги, гостиницы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www.road2sea.ru/Foto_gorod/lazarevsk.jpg"/>
          <p:cNvPicPr>
            <a:picLocks noChangeAspect="1" noChangeArrowheads="1"/>
          </p:cNvPicPr>
          <p:nvPr/>
        </p:nvPicPr>
        <p:blipFill>
          <a:blip r:embed="rId3" cstate="email"/>
          <a:srcRect t="16530" b="8716"/>
          <a:stretch>
            <a:fillRect/>
          </a:stretch>
        </p:blipFill>
        <p:spPr bwMode="auto">
          <a:xfrm>
            <a:off x="3853907" y="4005064"/>
            <a:ext cx="5290093" cy="2852936"/>
          </a:xfrm>
          <a:prstGeom prst="rect">
            <a:avLst/>
          </a:prstGeom>
          <a:noFill/>
        </p:spPr>
      </p:pic>
      <p:pic>
        <p:nvPicPr>
          <p:cNvPr id="7" name="Picture 2" descr="http://static.newsland.ru/news_images/77/big_77279.jpg"/>
          <p:cNvPicPr>
            <a:picLocks noChangeAspect="1" noChangeArrowheads="1"/>
          </p:cNvPicPr>
          <p:nvPr/>
        </p:nvPicPr>
        <p:blipFill>
          <a:blip r:embed="rId4" cstate="email"/>
          <a:srcRect t="25246"/>
          <a:stretch>
            <a:fillRect/>
          </a:stretch>
        </p:blipFill>
        <p:spPr bwMode="auto">
          <a:xfrm>
            <a:off x="0" y="4005064"/>
            <a:ext cx="3878481" cy="2852936"/>
          </a:xfrm>
          <a:prstGeom prst="rect">
            <a:avLst/>
          </a:prstGeom>
          <a:noFill/>
        </p:spPr>
      </p:pic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rm6.static.flickr.com/5083/5725813645_cdc30554e9_b.jpg"/>
          <p:cNvPicPr>
            <a:picLocks noChangeAspect="1" noChangeArrowheads="1"/>
          </p:cNvPicPr>
          <p:nvPr/>
        </p:nvPicPr>
        <p:blipFill>
          <a:blip r:embed="rId2" cstate="email"/>
          <a:srcRect l="7384" r="2747"/>
          <a:stretch>
            <a:fillRect/>
          </a:stretch>
        </p:blipFill>
        <p:spPr bwMode="auto">
          <a:xfrm>
            <a:off x="-37634" y="0"/>
            <a:ext cx="9181634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568953" cy="1080120"/>
          </a:xfrm>
        </p:spPr>
        <p:txBody>
          <a:bodyPr>
            <a:noAutofit/>
          </a:bodyPr>
          <a:lstStyle/>
          <a:p>
            <a:r>
              <a:rPr lang="ru-RU" sz="5400" smtClean="0"/>
              <a:t>Окружающая среда</a:t>
            </a:r>
            <a:endParaRPr lang="ru-RU" sz="54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msk-file02\Sochi2014Archive\PRESENTATIONS\Olypic truce\RIOU capsule_Sochi_June2010 (5).JPG"/>
          <p:cNvPicPr>
            <a:picLocks noChangeAspect="1" noChangeArrowheads="1"/>
          </p:cNvPicPr>
          <p:nvPr/>
        </p:nvPicPr>
        <p:blipFill>
          <a:blip r:embed="rId3" cstate="email">
            <a:lum bright="2000" contrast="7000"/>
          </a:blip>
          <a:srcRect/>
          <a:stretch>
            <a:fillRect/>
          </a:stretch>
        </p:blipFill>
        <p:spPr bwMode="auto">
          <a:xfrm>
            <a:off x="0" y="1016000"/>
            <a:ext cx="9144000" cy="5842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424937" cy="1440160"/>
          </a:xfrm>
        </p:spPr>
        <p:txBody>
          <a:bodyPr>
            <a:noAutofit/>
          </a:bodyPr>
          <a:lstStyle/>
          <a:p>
            <a:r>
              <a:rPr lang="ru-RU" sz="3600" smtClean="0"/>
              <a:t>Россий</a:t>
            </a:r>
            <a:r>
              <a:rPr lang="en-US" sz="3600" smtClean="0"/>
              <a:t>c</a:t>
            </a:r>
            <a:r>
              <a:rPr lang="ru-RU" sz="3600" smtClean="0"/>
              <a:t>кий </a:t>
            </a:r>
            <a:r>
              <a:rPr lang="ru-RU" sz="3600" smtClean="0"/>
              <a:t>международный олимпийский университет</a:t>
            </a:r>
            <a:endParaRPr lang="ru-RU" sz="3600" dirty="0"/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237561" cy="1224136"/>
          </a:xfrm>
        </p:spPr>
        <p:txBody>
          <a:bodyPr>
            <a:noAutofit/>
          </a:bodyPr>
          <a:lstStyle/>
          <a:p>
            <a:r>
              <a:rPr lang="ru-RU" sz="3200" smtClean="0"/>
              <a:t>Международные спортивные соревнования </a:t>
            </a:r>
            <a:r>
              <a:rPr lang="ru-RU" sz="3200" dirty="0" smtClean="0"/>
              <a:t>в России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Picture 28" descr="logo_cvet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653136"/>
            <a:ext cx="2445484" cy="105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Файл:Russia 2018 bid 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4365104"/>
            <a:ext cx="1395046" cy="1817947"/>
          </a:xfrm>
          <a:prstGeom prst="rect">
            <a:avLst/>
          </a:prstGeom>
          <a:noFill/>
        </p:spPr>
      </p:pic>
      <p:pic>
        <p:nvPicPr>
          <p:cNvPr id="13318" name="Picture 6" descr="Логотип российской заявки на проведение ЧМ-20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4149080"/>
            <a:ext cx="1872208" cy="2324016"/>
          </a:xfrm>
          <a:prstGeom prst="rect">
            <a:avLst/>
          </a:prstGeom>
          <a:noFill/>
        </p:spPr>
      </p:pic>
      <p:pic>
        <p:nvPicPr>
          <p:cNvPr id="13322" name="Picture 10" descr="Универсиада 2013 года в Казани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1700808"/>
            <a:ext cx="2243971" cy="2179588"/>
          </a:xfrm>
          <a:prstGeom prst="rect">
            <a:avLst/>
          </a:prstGeom>
          <a:noFill/>
        </p:spPr>
      </p:pic>
      <p:grpSp>
        <p:nvGrpSpPr>
          <p:cNvPr id="2" name="Group 12"/>
          <p:cNvGrpSpPr/>
          <p:nvPr/>
        </p:nvGrpSpPr>
        <p:grpSpPr>
          <a:xfrm>
            <a:off x="323528" y="1412776"/>
            <a:ext cx="2880320" cy="2787406"/>
            <a:chOff x="1292592" y="1256184"/>
            <a:chExt cx="2083654" cy="2110100"/>
          </a:xfrm>
        </p:grpSpPr>
        <p:pic>
          <p:nvPicPr>
            <p:cNvPr id="13314" name="Picture 2" descr="http://www.fskate.ru/images/news/20110430213347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292592" y="1256184"/>
              <a:ext cx="2083654" cy="187529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691680" y="299695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70C0"/>
                  </a:solidFill>
                </a:rPr>
                <a:t>2011 год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3275856" y="1412775"/>
            <a:ext cx="2808312" cy="2630945"/>
            <a:chOff x="3971211" y="1270135"/>
            <a:chExt cx="2305874" cy="1847387"/>
          </a:xfrm>
        </p:grpSpPr>
        <p:pic>
          <p:nvPicPr>
            <p:cNvPr id="13320" name="Picture 8" descr="Iaaf logo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971211" y="1270135"/>
              <a:ext cx="2305874" cy="136815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476076" y="274819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0070C0"/>
                  </a:solidFill>
                </a:rPr>
                <a:t>2013 год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4" name="Picture 2" descr="F1 logo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75856" y="4725144"/>
            <a:ext cx="2000136" cy="928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msk-file02\Sochi2014Archive\PRESENTATIONS\Olypic truce\Games look\Other photos\Создание безбарьерной среды_инновация Сочи2014_Ирек Зарипов пятикратный паралимпийский чемпион_проверка на доступность Большая ледовая арена.JPG"/>
          <p:cNvPicPr>
            <a:picLocks noChangeAspect="1" noChangeArrowheads="1"/>
          </p:cNvPicPr>
          <p:nvPr/>
        </p:nvPicPr>
        <p:blipFill>
          <a:blip r:embed="rId2" cstate="email">
            <a:lum contrast="11000"/>
          </a:blip>
          <a:srcRect l="4856"/>
          <a:stretch>
            <a:fillRect/>
          </a:stretch>
        </p:blipFill>
        <p:spPr bwMode="auto">
          <a:xfrm flipH="1"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9511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Общероссийские стандарты доступности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lum bright="-5000" contrast="15000"/>
          </a:blip>
          <a:srcRect l="6342" r="374"/>
          <a:stretch>
            <a:fillRect/>
          </a:stretch>
        </p:blipFill>
        <p:spPr bwMode="auto">
          <a:xfrm>
            <a:off x="0" y="0"/>
            <a:ext cx="9145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3016"/>
            <a:ext cx="5292080" cy="1944216"/>
          </a:xfrm>
        </p:spPr>
        <p:txBody>
          <a:bodyPr>
            <a:noAutofit/>
          </a:bodyPr>
          <a:lstStyle/>
          <a:p>
            <a:pPr algn="l"/>
            <a:r>
              <a:rPr lang="ru-RU" sz="4800" smtClean="0">
                <a:solidFill>
                  <a:schemeClr val="bg1"/>
                </a:solidFill>
              </a:rPr>
              <a:t>Волонтерское движение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821" t="29306" r="11044" b="2757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800200"/>
          </a:xfrm>
        </p:spPr>
        <p:txBody>
          <a:bodyPr>
            <a:noAutofit/>
          </a:bodyPr>
          <a:lstStyle/>
          <a:p>
            <a:pPr algn="l"/>
            <a:r>
              <a:rPr lang="ru-RU" sz="8000" smtClean="0">
                <a:solidFill>
                  <a:schemeClr val="bg1"/>
                </a:solidFill>
              </a:rPr>
              <a:t>Образ России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301456" cy="11521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Барселона 1992 </a:t>
            </a:r>
            <a:r>
              <a:rPr lang="ru-RU" dirty="0" smtClean="0"/>
              <a:t>(Испания) – превращение в международный туристический центр</a:t>
            </a:r>
            <a:endParaRPr lang="ru-RU" dirty="0"/>
          </a:p>
        </p:txBody>
      </p:sp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88469" y="0"/>
            <a:ext cx="605553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olimp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9446" y="3501008"/>
            <a:ext cx="513455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16524"/>
            <a:ext cx="3995936" cy="68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188640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mtClean="0">
                <a:solidFill>
                  <a:schemeClr val="tx2"/>
                </a:solidFill>
              </a:rPr>
              <a:t>Барселона</a:t>
            </a:r>
            <a:endParaRPr lang="ru-RU" sz="4400" b="1"/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800200"/>
          </a:xfrm>
        </p:spPr>
        <p:txBody>
          <a:bodyPr>
            <a:noAutofit/>
          </a:bodyPr>
          <a:lstStyle/>
          <a:p>
            <a:pPr algn="l"/>
            <a:r>
              <a:rPr lang="ru-RU" sz="4400" smtClean="0">
                <a:solidFill>
                  <a:schemeClr val="tx1"/>
                </a:solidFill>
              </a:rPr>
              <a:t>Олимпийское перемирие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464496" cy="467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 txBox="1">
            <a:spLocks/>
          </p:cNvSpPr>
          <p:nvPr/>
        </p:nvSpPr>
        <p:spPr>
          <a:xfrm>
            <a:off x="611560" y="2780928"/>
            <a:ext cx="7920880" cy="216024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Спасибо!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Look_brandbook-152 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8781"/>
            <a:ext cx="1224136" cy="832992"/>
          </a:xfrm>
          <a:prstGeom prst="rect">
            <a:avLst/>
          </a:prstGeom>
        </p:spPr>
      </p:pic>
      <p:pic>
        <p:nvPicPr>
          <p:cNvPr id="4" name="Рисунок 3" descr="Look_brandbook-155 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332656"/>
            <a:ext cx="1134192" cy="88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lpindustria.ur.ru/userfiles/avstraliya_sidney.jpg"/>
          <p:cNvPicPr>
            <a:picLocks noChangeAspect="1" noChangeArrowheads="1"/>
          </p:cNvPicPr>
          <p:nvPr/>
        </p:nvPicPr>
        <p:blipFill>
          <a:blip r:embed="rId3" cstate="email"/>
          <a:srcRect l="1143" t="1943" r="1706" b="1655"/>
          <a:stretch>
            <a:fillRect/>
          </a:stretch>
        </p:blipFill>
        <p:spPr bwMode="auto">
          <a:xfrm>
            <a:off x="2792464" y="3140968"/>
            <a:ext cx="6367384" cy="3717032"/>
          </a:xfrm>
          <a:prstGeom prst="rect">
            <a:avLst/>
          </a:prstGeom>
          <a:noFill/>
        </p:spPr>
      </p:pic>
      <p:pic>
        <p:nvPicPr>
          <p:cNvPr id="36868" name="Picture 4" descr="http://www.stades-spectateurs.com/images/australie/sydney/telstra-stadium/anz-stadium-sydney-panorami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948264" cy="3212976"/>
          </a:xfrm>
          <a:prstGeom prst="rect">
            <a:avLst/>
          </a:prstGeom>
          <a:noFill/>
        </p:spPr>
      </p:pic>
      <p:pic>
        <p:nvPicPr>
          <p:cNvPr id="36875" name="Picture 11" descr="Olympic Stadium, Sydney  Photo - Olympic Stadium, Sydney, Australia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 l="15570" r="29335"/>
          <a:stretch>
            <a:fillRect/>
          </a:stretch>
        </p:blipFill>
        <p:spPr bwMode="auto">
          <a:xfrm>
            <a:off x="6183534" y="0"/>
            <a:ext cx="2960465" cy="3212976"/>
          </a:xfrm>
          <a:prstGeom prst="rect">
            <a:avLst/>
          </a:prstGeom>
          <a:noFill/>
        </p:spPr>
      </p:pic>
      <p:pic>
        <p:nvPicPr>
          <p:cNvPr id="36880" name="Picture 16" descr="Sydney Tower (AMP Tower) at night. Sydney, Australia. - Photo #14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212976"/>
            <a:ext cx="2843808" cy="36450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188640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mtClean="0">
                <a:solidFill>
                  <a:schemeClr val="bg1"/>
                </a:solidFill>
              </a:rPr>
              <a:t>Сидней</a:t>
            </a:r>
            <a:endParaRPr lang="ru-RU" sz="4400" b="1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169006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://infuture.ru/filemanager/water-cube-beijing-water-par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4005064"/>
            <a:ext cx="3707905" cy="2852936"/>
          </a:xfrm>
          <a:prstGeom prst="rect">
            <a:avLst/>
          </a:prstGeom>
          <a:noFill/>
        </p:spPr>
      </p:pic>
      <p:pic>
        <p:nvPicPr>
          <p:cNvPr id="58372" name="Picture 4" descr="Повторный запуск Национального центра водных видов спорта &quot;Водный куб&quot; в Пекине, Китай, 8 августа 2010 года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15367"/>
            <a:ext cx="5416026" cy="284263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1520" y="188640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mtClean="0">
                <a:solidFill>
                  <a:schemeClr val="bg1"/>
                </a:solidFill>
              </a:rPr>
              <a:t>Пекин</a:t>
            </a:r>
            <a:endParaRPr lang="ru-RU" sz="4400" b="1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0" name="Picture 12" descr="http://assets.ecorussia.info/assets/paragraph_attaches/9411/paragraph_media_9411_original.jpg?1294404219"/>
          <p:cNvPicPr>
            <a:picLocks noChangeAspect="1" noChangeArrowheads="1"/>
          </p:cNvPicPr>
          <p:nvPr/>
        </p:nvPicPr>
        <p:blipFill>
          <a:blip r:embed="rId3" cstate="email"/>
          <a:srcRect t="3281"/>
          <a:stretch>
            <a:fillRect/>
          </a:stretch>
        </p:blipFill>
        <p:spPr bwMode="auto">
          <a:xfrm>
            <a:off x="3347865" y="2780928"/>
            <a:ext cx="5796136" cy="4077072"/>
          </a:xfrm>
          <a:prstGeom prst="rect">
            <a:avLst/>
          </a:prstGeom>
          <a:noFill/>
        </p:spPr>
      </p:pic>
      <p:pic>
        <p:nvPicPr>
          <p:cNvPr id="119818" name="Picture 10" descr="http://www.metrkv.ru/marina/olimp3.jpeg"/>
          <p:cNvPicPr>
            <a:picLocks noChangeAspect="1" noChangeArrowheads="1"/>
          </p:cNvPicPr>
          <p:nvPr/>
        </p:nvPicPr>
        <p:blipFill>
          <a:blip r:embed="rId4" cstate="email"/>
          <a:srcRect l="30237"/>
          <a:stretch>
            <a:fillRect/>
          </a:stretch>
        </p:blipFill>
        <p:spPr bwMode="auto">
          <a:xfrm>
            <a:off x="0" y="2780928"/>
            <a:ext cx="3375168" cy="4077072"/>
          </a:xfrm>
          <a:prstGeom prst="rect">
            <a:avLst/>
          </a:prstGeom>
          <a:noFill/>
        </p:spPr>
      </p:pic>
      <p:pic>
        <p:nvPicPr>
          <p:cNvPr id="119812" name="Picture 4" descr="http://img.gazeta.ru/files3/569/3472569/history3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936" y="0"/>
            <a:ext cx="5148064" cy="2638384"/>
          </a:xfrm>
          <a:prstGeom prst="rect">
            <a:avLst/>
          </a:prstGeom>
          <a:noFill/>
        </p:spPr>
      </p:pic>
      <p:pic>
        <p:nvPicPr>
          <p:cNvPr id="119822" name="Picture 14" descr="http://t3.gstatic.com/images?q=tbn:ANd9GcRxXVli_Rq0zFenKFzgbdAVWnr6JRPVHPEEbX2Aoqtd_dp5VN3Iaesn9y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" y="1"/>
            <a:ext cx="3995937" cy="26369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63888" y="2708920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mtClean="0">
                <a:solidFill>
                  <a:srgbClr val="002060"/>
                </a:solidFill>
              </a:rPr>
              <a:t>Лондон</a:t>
            </a:r>
            <a:endParaRPr lang="ru-RU" sz="4400" b="1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8" name="Picture 12" descr="http://www.theunticket.com/wp-content/uploads/2008/12/white_elephant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196752"/>
            <a:ext cx="4674464" cy="35283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79712" y="5013176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mtClean="0">
                <a:solidFill>
                  <a:srgbClr val="002060"/>
                </a:solidFill>
              </a:rPr>
              <a:t>«Белый слон»</a:t>
            </a:r>
            <a:endParaRPr lang="ru-RU" sz="4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Через 10 лет после завершения Олимпиады стадион в Монреале, наконец, достроили. Но он тут же начал осыпаться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466" y="0"/>
            <a:ext cx="91864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536504" cy="1584176"/>
          </a:xfrm>
        </p:spPr>
        <p:txBody>
          <a:bodyPr>
            <a:noAutofit/>
          </a:bodyPr>
          <a:lstStyle/>
          <a:p>
            <a:pPr algn="l"/>
            <a:r>
              <a:rPr lang="ru-RU" sz="4400" smtClean="0">
                <a:solidFill>
                  <a:schemeClr val="bg1"/>
                </a:solidFill>
              </a:rPr>
              <a:t>Монреаль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4818" name="AutoShape 2" descr="data:image/jpg;base64,/9j/4AAQSkZJRgABAQAAAQABAAD/2wCEAAkGBhQSERQUEhQUFRQUFBUYFxQWFRQXFRcXFBQXFBQYFRgXHCYeFxwkGRQUHy8gIycpLCwsFR4xNTAqNSYrLCkBCQoKDgwOFw8PGCkfGB0sLCkpLCwpKSkpKSktKSkpKSkpKSkpKSkpKSkpKSkpKSkpKSkpKSkpLCkpLCksLCkpKf/AABEIAJUAyAMBIgACEQEDEQH/xAAcAAABBQEBAQAAAAAAAAAAAAAAAgMEBQYBBwj/xABAEAABBAADBAcECAQGAwEAAAABAAIDEQQhMQUSQVEGE2FxgZGhByKx8BQjMjNCUtHxYpLBwiRTcoKy4YOi4hb/xAAbAQADAQEBAQEAAAAAAAAAAAAAAQIDBAUGB//EACcRAQEAAgICAQIGAwAAAAAAAAABAhEDIRIxQQQiJDJCUWHBExQj/9oADAMBAAIRAxEAPwDw5dXUbqowELrWpQhKAQClUE59HVh0f2E7EYhsYvd1eeTRrXwT0K23s06PbrPpMgzfbWcwz8TvE5dw7Vpek+LHUvYD7+7vNHEhp181YwgUA0UAKAAoADgBwWR6RYzdxTSdM2eQBHr8V1zHU0ifdVtsvpCY5pSynb4iLGni55dV+Y8l6lhorHvZms+V9i8B2TODjcM26H0hjSOXvgt8N7LxX0FhNANTxKi1WULOGbWgUHFQ+6SOyvOv1VqBajvi3gfBTKh5F7Wn/Vwt5ve7+VoH968fmZmvW/a0bmibyY4/zPr+0Ly3FMzXFnnvkr2cuD8Nhk3Xs32PeGlkP4pN0d0bf1efJK2thOrPdZ8gr32YR3s3/wA0v9FmumG22NkczUjXLhS9DDrF4/6mF+jPeS6ibJzUZzaUvEbUe4bt038oyUNcuWvhTu9lS4hCkBCEJgIQhIBCEIB5saWGKQyFPR4dbSGjNYltiUxuF7E42BVo0RkK2/RVscDfeNOcRvE5DsF8gqHZGyHSyANGQIJJyAF52VthsjDMH1jd5v5rLgO+tO9a8eOu01YYnaIZRMsbA7TeOR8QCsht9wfbg4Op92DkbA0Pgti3ZrRF7jmvhIyN3u9h7FlNrQAF7QQQardIPDjXFaDDqs1C9zsXE5n2hNGRzLusaQPEr6ewz7aACPWzypfNmyHiDFQPfoyaNzjyAkBJ8APRfT2FBAq7XLejzKEdDwXNwBtBPPOXguGPJTtGnhXtUkvGbo/DEz/2t39QvNMXFmV6P7SZbx85/KQ0eDAPnuXn+Kbdrzbl/wBK+wz4p/qcc/h6n7OnNZsdr3FrWiSbec40AN4ZkryDaWKEmIkfdhznUTllnunypalk8kmxWYeIOcfpsm+B+UMa4X3lzfJZWbYUzASWEAAknu1+K9K2+MfI61ar0IXaWQcCEIQHUUgITNxC7S4gghCEgv4YMlMbAK0UiDDKV9HyXbMRtB6ldESmMw5Kn7P2YXPAHeq0W15sDo0WtB33scRdtIoeByKl7bhkO7uuhc4A2wtjPWAalvG+y1bYIvc0MbEXNArfur7hnYVRtx2BgdUzbk4tjIv/AHFtAFPek4+2I2ltiZlsj3omkEPawkAj+JpOfoVH2XtUUWuHvDTlrmrDa23oZ3hjYXNbQAzJflqS78XcbUWPB60M+3U581n87lbekCZ5c45Znh8KX1JsllQxh32gxoPe1oB9QV89bB2WZMZh21rNHY7A4OIPgCvouJtBZZJyONOqUUhhyJSXPphceRJ7qtZ0pN3T586Yzb+Jndzlfn2b1D0AWTlarrH4nfJPPPxOZVS4aryd7ytfoPLhJxY4/tP6N7A26Yo8RHwd77exwyPmK8lQT4pzzbnE+JOqUySt/taR6hMUvV8r4yPgMvdcTrIiQfnRNhqsMMMgR880SbKK5CkyYarJ04KOUrNCuJaQlNKIAuJVLlJ6DiEISD0JkNUpkceWaIo1MbEvQZWmGQeqtdlNMQdJ9WGg0d9wF8gCTQ78+5Mx4e+HEaLc4LBthgAIF1bj2nX57EDbzjpLtzETe7HIWEUOrifcbgTrbdCeZyOl2sIZpC7dzu9Dz0rPt+K03TfHMjkrDjce1xO+wlpa4502tLzvOtMuKX0T2E97eunFFp9wEHfdlk518BwOp8Asb3lprLqFw7K6saW4ZE8NEgNIcRw07vFXrorHjY7h+6gTsztaaTva86BtaMdDYrM12u3DS9leaI8fQLwPCzFrg5p3XNogjhWd34Js+3DHNe8EYd7eDXseKBGtscMyDZu64UseXrs5299eSWsH5yPAVvH4JnpJPuYSd2lQyf8AEgfELxNvt/xRIcYMMd29DJqRWm92ru0PbNjsTC6P6JAWygsoGVxzBugH2dPClz3uLw1Mpb6ZmZ1qI80D2AqTESWW5paeLXCiPMKk2xjst0cdV5ePHbnp939T9Vx4cH+Te5Z0qC7NafYOF2aRvYqSZpANtH4jWQG60nXtCypQCvVxunwV7rRdLdtwzPDMLEIoIxTRVOcdC5ygbNbbT2H4hVlrRbPwm6wEZ72dq8e6qImIw9ty1VbJhyDmtIIrFlQ9oYEkWD4dyvPH5FVGGgDnAE0OdXSsdq9HpIA15aTG+9x4Boga3yOY8070VhD5wN3edRIsAgVnZBc0eZoL049G24mJ0j+vxGREDi5zd/m6KNha2KIkCnPd71WMhmscJcUvHXMSCxXG2Oj8uEk6uag4tDgNcia4WLy0viq50anRorgupT2oU6D1luHzUhmHyHz+yeZApQjXdtz7VW2cW+CIPjLQ8vaAXAGr1NHXIcV13TWZsJdN9Y0cQ1rHj+UBp7qCoelG2957t37MRLRy39Hu8Dl4KBgtosnw8kcr6DKINm+0dvFcOfLfPr09Xi4MJx/d+a9r3o7sq29fKLkl95t/haTY14nL07VoWiwTfyV2RzSGltbrgC0jTdIBbXhSejjyry7V2T086+0CaHPjmE3PhMrHwVhiW9umRy5JDIvm0yUWIwpcxwbqWuaO8ggfFeX42bfkc4Ct5xIHIHQeAoL03pZtL6NESPtvtrBy5u8L86Xl+iw5dWqhK4U51nYkEhYVR6DGObYBIsUUy8+KLSFOodztmreghCEJC2OAZ9U2xqCa7yT8CFjlttkTdZBH2Cj3ty/RbcXs4UIc/BJ6vNWDm0OA/wCk1Gz1XT4mp8FBHDiGPkBMLne+By/K7+E5eq+i+j8O9Cx7iHOc0HL7IsXTRw/ZeFOw40r9Fv8A2a9KCxr8O4WGN3o7PCwN3wLh5qbjqUrLeoj+2vYlwx4gD7p+641o2TLPkN4BePOZZW89q21pZZhG55IIyaCQBXANGmdeaxcDPdBN2B6rDHPyumufFePqq6VmZ7EJ57NUIsZvZGD/AKTuHjzspsOHknmv0XU5nnXSbZjsLM90g34J3OLSPwuJ3i08jn4+BVPst8ERL3vLhX3YBG9TgSHHhlenFev4vDRysLJAHMeKIOmvDkb4rE472SW8mGcNYTk17XEt8Rr5Lkz4e9x14/UXUl70n9FekmHnYyIv6p491rHaEWd0B2hy4ZLRbXx0GEja6V0jgQSBHHv5CsybAAz1vmqfZfQOCGF0cgExfm57gAewMIzaBrrxVfL0UxuGt2CmMjP8mUg+A3/cd6LaXKTthe7tLf7TsB+TEn/bGP7imT7V8EPs4Wc1db0jBffQyWb2ptYAn6ZsuMP4vb1sF9vuZH1WbxuJhcPq4SzPUyOfXZmAsryZRWokdIukDsXMZHNawVTWNshrdas5k3mSVVgpCAs97M4I10sKSHJe+q6BDgkJTnLimhxCEKQFtvZltCFs0keIYHNfGXA2baYwXOqjkC3e/lHjiQnsLiHMdbSWmiCRrThuuHiCQqxy1dh7I7B7PmcepxPVuABIf7zBwzdQrzJTM3RGZoJaBK08Y3Bw8tVmdgQYOOHfli2nNG43UbGxxO3fzOBJOnYrF/tJwjXf4XZz2lrS1oM7y0XxLG5X6rpnJPkdxyfCFhogg8iCD6qw6O1GJZ3XuwsDqBreIdYaew7voqcdKNozmjHE1p4SsBy7nW5ObR6UTgjDSjDthcN9/VRmHf3bG7vEnPy8NUuXP7bprw95TbP4xmImxMM0gceukaWVXF2QF5Dgc+Gac6R4ZsE7oxVu1F3R1GdD4K7g6dYeFtBr5Cz7trg2mkAgEciAavPsWYjidPL18hzkJNdl0uPjluUdvNlhjjZLvZqSEigeCE/iG3fehd3i856jJp4J2HMZplxyTmEkPDxWjnPwQkuBOgGfaeamMKYOKypOwvSqhMUMkAScQ5MjTVLSncSbHMcsiPJUuI6L4SQ+9BHZ4t3mf8CFYy66pG9laNbDxXa+GEc8rG/ZZI9ovWg4gegUNW3SsAYyev8AMPqASqlcV9rdBRa4hIBCEIAQhCAFe9ENnMlld1g3msYTunQkkNF+aolp+hhrrjx9wee+T8Arwm8g2ETQxga3KME00E7o4mhaWygMgBetAD4KO2Q1WoH7pYK7pAQ8Zjd8FT7awHXANLi3ds6XnVZ8eauTQs8a4FVzibJ5os3NUM5/+ea0i3l2Y0FAg+KtocroABra8tKThaCb4WaTRyae0/BTjjMfRoMgyXF15+KEB6RJOhmIqxxKr3YrSz+67JLRtXpzxaQzWRn+imtkVFDiLKmNxFZWD86JWGnYmbJRWYnxUfEYuuOSjsxCS4mPxXYkTSVxsVw1UV+JUeXE8c6QHnHSU/4qb/WVWKft43iZj/GVAXDl7qwhCFIFIS2tNEjln3XXxSEAIQhAC1HRPKN54lw9B/8ASy60uwH7sXDNxPwH9FrxfmDRNn04/PJP9ZdKojnzT4xK7NnpLxEvumuwfqoM8vkEqTEZKukl56JWjR6OQacbRKfRR4ZBd8AkT4igUtg3PKhQZpNUKPINgzFHvryTzMVY+fRU7sdlyyzSosRefJbbZaXrMbonYsRZOhy+aVQzEgaa+iegn5oPSbPiNcz8lMDElQZ8TZy7M/impJ+R0/qkqRYz4k2BaZnxRA81CMhvtXWu/e+aR6ZPbB+vk/1KGpu2Pvn9/wDQKEuHL3QEIQpCbhIrjkPZXln+ihKzwv3JHO/gqxXl6gCEIUAK+wJpjR2fFUIV22WgOwAeS14/ZxPEy6ZlAbKuumW/kaXJiMlElmTfXJjrfe7ErQlGTOhoEzi5011lJiWSypuXQde/JdTDihRsl2XlO7yELoQlxy0nmSGghC0BuSU5prfJQhRTdEtO8FxsxKEIUz21fvX+HwChoQuLL3SCEIUhOY6mAdigoQry+DoQhCgnW6hWEbkIWmBwomk0X5riFpTcdKkWhCkOPemwUISDjkIQpD//2Q=="/>
          <p:cNvSpPr>
            <a:spLocks noChangeAspect="1" noChangeArrowheads="1"/>
          </p:cNvSpPr>
          <p:nvPr/>
        </p:nvSpPr>
        <p:spPr bwMode="auto">
          <a:xfrm>
            <a:off x="77788" y="-711200"/>
            <a:ext cx="1905000" cy="1419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data:image/jpg;base64,/9j/4AAQSkZJRgABAQAAAQABAAD/2wCEAAkGBhQSERQUEhQUFRQUFBUYFxQWFRQXFRcXFBQXFBQYFRgXHCYeFxwkGRQUHy8gIycpLCwsFR4xNTAqNSYrLCkBCQoKDgwOFw8PGCkfGB0sLCkpLCwpKSkpKSktKSkpKSkpKSkpKSkpKSkpKSkpKSkpKSkpKSkpLCkpLCksLCkpKf/AABEIAJUAyAMBIgACEQEDEQH/xAAcAAABBQEBAQAAAAAAAAAAAAAAAgMEBQYBBwj/xABAEAABBAADBAcECAQGAwEAAAABAAIDEQQhMQUSQVEGE2FxgZGhByKx8BQjMjNCUtHxYpLBwiRTcoKy4YOi4hb/xAAbAQADAQEBAQEAAAAAAAAAAAAAAQIDBAUGB//EACcRAQEAAgICAQIGAwAAAAAAAAABAhEDIRIxQQQiJDJCUWHBExQj/9oADAMBAAIRAxEAPwDw5dXUbqowELrWpQhKAQClUE59HVh0f2E7EYhsYvd1eeTRrXwT0K23s06PbrPpMgzfbWcwz8TvE5dw7Vpek+LHUvYD7+7vNHEhp181YwgUA0UAKAAoADgBwWR6RYzdxTSdM2eQBHr8V1zHU0ifdVtsvpCY5pSynb4iLGni55dV+Y8l6lhorHvZms+V9i8B2TODjcM26H0hjSOXvgt8N7LxX0FhNANTxKi1WULOGbWgUHFQ+6SOyvOv1VqBajvi3gfBTKh5F7Wn/Vwt5ve7+VoH968fmZmvW/a0bmibyY4/zPr+0Ly3FMzXFnnvkr2cuD8Nhk3Xs32PeGlkP4pN0d0bf1efJK2thOrPdZ8gr32YR3s3/wA0v9FmumG22NkczUjXLhS9DDrF4/6mF+jPeS6ibJzUZzaUvEbUe4bt038oyUNcuWvhTu9lS4hCkBCEJgIQhIBCEIB5saWGKQyFPR4dbSGjNYltiUxuF7E42BVo0RkK2/RVscDfeNOcRvE5DsF8gqHZGyHSyANGQIJJyAF52VthsjDMH1jd5v5rLgO+tO9a8eOu01YYnaIZRMsbA7TeOR8QCsht9wfbg4Op92DkbA0Pgti3ZrRF7jmvhIyN3u9h7FlNrQAF7QQQardIPDjXFaDDqs1C9zsXE5n2hNGRzLusaQPEr6ewz7aACPWzypfNmyHiDFQPfoyaNzjyAkBJ8APRfT2FBAq7XLejzKEdDwXNwBtBPPOXguGPJTtGnhXtUkvGbo/DEz/2t39QvNMXFmV6P7SZbx85/KQ0eDAPnuXn+Kbdrzbl/wBK+wz4p/qcc/h6n7OnNZsdr3FrWiSbec40AN4ZkryDaWKEmIkfdhznUTllnunypalk8kmxWYeIOcfpsm+B+UMa4X3lzfJZWbYUzASWEAAknu1+K9K2+MfI61ar0IXaWQcCEIQHUUgITNxC7S4gghCEgv4YMlMbAK0UiDDKV9HyXbMRtB6ldESmMw5Kn7P2YXPAHeq0W15sDo0WtB33scRdtIoeByKl7bhkO7uuhc4A2wtjPWAalvG+y1bYIvc0MbEXNArfur7hnYVRtx2BgdUzbk4tjIv/AHFtAFPek4+2I2ltiZlsj3omkEPawkAj+JpOfoVH2XtUUWuHvDTlrmrDa23oZ3hjYXNbQAzJflqS78XcbUWPB60M+3U581n87lbekCZ5c45Znh8KX1JsllQxh32gxoPe1oB9QV89bB2WZMZh21rNHY7A4OIPgCvouJtBZZJyONOqUUhhyJSXPphceRJ7qtZ0pN3T586Yzb+Jndzlfn2b1D0AWTlarrH4nfJPPPxOZVS4aryd7ytfoPLhJxY4/tP6N7A26Yo8RHwd77exwyPmK8lQT4pzzbnE+JOqUySt/taR6hMUvV8r4yPgMvdcTrIiQfnRNhqsMMMgR880SbKK5CkyYarJ04KOUrNCuJaQlNKIAuJVLlJ6DiEISD0JkNUpkceWaIo1MbEvQZWmGQeqtdlNMQdJ9WGg0d9wF8gCTQ78+5Mx4e+HEaLc4LBthgAIF1bj2nX57EDbzjpLtzETe7HIWEUOrifcbgTrbdCeZyOl2sIZpC7dzu9Dz0rPt+K03TfHMjkrDjce1xO+wlpa4502tLzvOtMuKX0T2E97eunFFp9wEHfdlk518BwOp8Asb3lprLqFw7K6saW4ZE8NEgNIcRw07vFXrorHjY7h+6gTsztaaTva86BtaMdDYrM12u3DS9leaI8fQLwPCzFrg5p3XNogjhWd34Js+3DHNe8EYd7eDXseKBGtscMyDZu64UseXrs5299eSWsH5yPAVvH4JnpJPuYSd2lQyf8AEgfELxNvt/xRIcYMMd29DJqRWm92ru0PbNjsTC6P6JAWygsoGVxzBugH2dPClz3uLw1Mpb6ZmZ1qI80D2AqTESWW5paeLXCiPMKk2xjst0cdV5ePHbnp939T9Vx4cH+Te5Z0qC7NafYOF2aRvYqSZpANtH4jWQG60nXtCypQCvVxunwV7rRdLdtwzPDMLEIoIxTRVOcdC5ygbNbbT2H4hVlrRbPwm6wEZ72dq8e6qImIw9ty1VbJhyDmtIIrFlQ9oYEkWD4dyvPH5FVGGgDnAE0OdXSsdq9HpIA15aTG+9x4Boga3yOY8070VhD5wN3edRIsAgVnZBc0eZoL049G24mJ0j+vxGREDi5zd/m6KNha2KIkCnPd71WMhmscJcUvHXMSCxXG2Oj8uEk6uag4tDgNcia4WLy0viq50anRorgupT2oU6D1luHzUhmHyHz+yeZApQjXdtz7VW2cW+CIPjLQ8vaAXAGr1NHXIcV13TWZsJdN9Y0cQ1rHj+UBp7qCoelG2957t37MRLRy39Hu8Dl4KBgtosnw8kcr6DKINm+0dvFcOfLfPr09Xi4MJx/d+a9r3o7sq29fKLkl95t/haTY14nL07VoWiwTfyV2RzSGltbrgC0jTdIBbXhSejjyry7V2T086+0CaHPjmE3PhMrHwVhiW9umRy5JDIvm0yUWIwpcxwbqWuaO8ggfFeX42bfkc4Ct5xIHIHQeAoL03pZtL6NESPtvtrBy5u8L86Xl+iw5dWqhK4U51nYkEhYVR6DGObYBIsUUy8+KLSFOodztmreghCEJC2OAZ9U2xqCa7yT8CFjlttkTdZBH2Cj3ty/RbcXs4UIc/BJ6vNWDm0OA/wCk1Gz1XT4mp8FBHDiGPkBMLne+By/K7+E5eq+i+j8O9Cx7iHOc0HL7IsXTRw/ZeFOw40r9Fv8A2a9KCxr8O4WGN3o7PCwN3wLh5qbjqUrLeoj+2vYlwx4gD7p+641o2TLPkN4BePOZZW89q21pZZhG55IIyaCQBXANGmdeaxcDPdBN2B6rDHPyumufFePqq6VmZ7EJ57NUIsZvZGD/AKTuHjzspsOHknmv0XU5nnXSbZjsLM90g34J3OLSPwuJ3i08jn4+BVPst8ERL3vLhX3YBG9TgSHHhlenFev4vDRysLJAHMeKIOmvDkb4rE472SW8mGcNYTk17XEt8Rr5Lkz4e9x14/UXUl70n9FekmHnYyIv6p491rHaEWd0B2hy4ZLRbXx0GEja6V0jgQSBHHv5CsybAAz1vmqfZfQOCGF0cgExfm57gAewMIzaBrrxVfL0UxuGt2CmMjP8mUg+A3/cd6LaXKTthe7tLf7TsB+TEn/bGP7imT7V8EPs4Wc1db0jBffQyWb2ptYAn6ZsuMP4vb1sF9vuZH1WbxuJhcPq4SzPUyOfXZmAsryZRWokdIukDsXMZHNawVTWNshrdas5k3mSVVgpCAs97M4I10sKSHJe+q6BDgkJTnLimhxCEKQFtvZltCFs0keIYHNfGXA2baYwXOqjkC3e/lHjiQnsLiHMdbSWmiCRrThuuHiCQqxy1dh7I7B7PmcepxPVuABIf7zBwzdQrzJTM3RGZoJaBK08Y3Bw8tVmdgQYOOHfli2nNG43UbGxxO3fzOBJOnYrF/tJwjXf4XZz2lrS1oM7y0XxLG5X6rpnJPkdxyfCFhogg8iCD6qw6O1GJZ3XuwsDqBreIdYaew7voqcdKNozmjHE1p4SsBy7nW5ObR6UTgjDSjDthcN9/VRmHf3bG7vEnPy8NUuXP7bprw95TbP4xmImxMM0gceukaWVXF2QF5Dgc+Gac6R4ZsE7oxVu1F3R1GdD4K7g6dYeFtBr5Cz7trg2mkAgEciAavPsWYjidPL18hzkJNdl0uPjluUdvNlhjjZLvZqSEigeCE/iG3fehd3i856jJp4J2HMZplxyTmEkPDxWjnPwQkuBOgGfaeamMKYOKypOwvSqhMUMkAScQ5MjTVLSncSbHMcsiPJUuI6L4SQ+9BHZ4t3mf8CFYy66pG9laNbDxXa+GEc8rG/ZZI9ovWg4gegUNW3SsAYyev8AMPqASqlcV9rdBRa4hIBCEIAQhCAFe9ENnMlld1g3msYTunQkkNF+aolp+hhrrjx9wee+T8Arwm8g2ETQxga3KME00E7o4mhaWygMgBetAD4KO2Q1WoH7pYK7pAQ8Zjd8FT7awHXANLi3ds6XnVZ8eauTQs8a4FVzibJ5os3NUM5/+ea0i3l2Y0FAg+KtocroABra8tKThaCb4WaTRyae0/BTjjMfRoMgyXF15+KEB6RJOhmIqxxKr3YrSz+67JLRtXpzxaQzWRn+imtkVFDiLKmNxFZWD86JWGnYmbJRWYnxUfEYuuOSjsxCS4mPxXYkTSVxsVw1UV+JUeXE8c6QHnHSU/4qb/WVWKft43iZj/GVAXDl7qwhCFIFIS2tNEjln3XXxSEAIQhAC1HRPKN54lw9B/8ASy60uwH7sXDNxPwH9FrxfmDRNn04/PJP9ZdKojnzT4xK7NnpLxEvumuwfqoM8vkEqTEZKukl56JWjR6OQacbRKfRR4ZBd8AkT4igUtg3PKhQZpNUKPINgzFHvryTzMVY+fRU7sdlyyzSosRefJbbZaXrMbonYsRZOhy+aVQzEgaa+iegn5oPSbPiNcz8lMDElQZ8TZy7M/impJ+R0/qkqRYz4k2BaZnxRA81CMhvtXWu/e+aR6ZPbB+vk/1KGpu2Pvn9/wDQKEuHL3QEIQpCbhIrjkPZXln+ihKzwv3JHO/gqxXl6gCEIUAK+wJpjR2fFUIV22WgOwAeS14/ZxPEy6ZlAbKuumW/kaXJiMlElmTfXJjrfe7ErQlGTOhoEzi5011lJiWSypuXQde/JdTDihRsl2XlO7yELoQlxy0nmSGghC0BuSU5prfJQhRTdEtO8FxsxKEIUz21fvX+HwChoQuLL3SCEIUhOY6mAdigoQry+DoQhCgnW6hWEbkIWmBwomk0X5riFpTcdKkWhCkOPemwUISDjkIQpD//2Q=="/>
          <p:cNvSpPr>
            <a:spLocks noChangeAspect="1" noChangeArrowheads="1"/>
          </p:cNvSpPr>
          <p:nvPr/>
        </p:nvSpPr>
        <p:spPr bwMode="auto">
          <a:xfrm>
            <a:off x="77788" y="-711200"/>
            <a:ext cx="1905000" cy="1419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 descr="Экипаж Зубкова берет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545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663751" cy="1008112"/>
          </a:xfrm>
        </p:spPr>
        <p:txBody>
          <a:bodyPr>
            <a:normAutofit/>
          </a:bodyPr>
          <a:lstStyle/>
          <a:p>
            <a:pPr algn="l"/>
            <a:r>
              <a:rPr lang="ru-RU" sz="4400" smtClean="0"/>
              <a:t>Турин</a:t>
            </a:r>
            <a:endParaRPr lang="ru-RU" sz="4400" dirty="0"/>
          </a:p>
        </p:txBody>
      </p:sp>
      <p:pic>
        <p:nvPicPr>
          <p:cNvPr id="78858" name="Picture 10" descr="http://www.ruksak.ru/images/stories/News_image/1_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404664"/>
            <a:ext cx="3240360" cy="2160240"/>
          </a:xfrm>
          <a:prstGeom prst="rect">
            <a:avLst/>
          </a:prstGeom>
          <a:noFill/>
        </p:spPr>
      </p:pic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 descr="http://mw2.google.com/mw-panoramio/photos/medium/542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"/>
            <a:ext cx="9144000" cy="68688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239815" cy="863824"/>
          </a:xfrm>
        </p:spPr>
        <p:txBody>
          <a:bodyPr>
            <a:normAutofit/>
          </a:bodyPr>
          <a:lstStyle/>
          <a:p>
            <a:pPr algn="l"/>
            <a:r>
              <a:rPr lang="ru-RU" sz="4400" smtClean="0"/>
              <a:t>Афины</a:t>
            </a:r>
            <a:endParaRPr lang="ru-RU" sz="4400" dirty="0"/>
          </a:p>
        </p:txBody>
      </p:sp>
      <p:pic>
        <p:nvPicPr>
          <p:cNvPr id="104454" name="Picture 6" descr="http://pics.livejournal.com/alexbogd/pic/002265zb/s640x4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04664"/>
            <a:ext cx="3816424" cy="2520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8041710" y="6495724"/>
            <a:ext cx="696586" cy="1733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5125223-FDE3-49BA-A42A-26FE34B08122}" type="slidenum">
              <a:rPr lang="en-GB" sz="1000" b="1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endParaRPr lang="ru-RU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h CoCom plennary and WG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b4_onscreen_v2.1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63500" tIns="0" rIns="6480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Tx/>
          <a:buSzPct val="90000"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63500" tIns="0" rIns="6480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20000"/>
          </a:spcAft>
          <a:buClrTx/>
          <a:buSzPct val="90000"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b4_onscreen_v2.1 1">
        <a:dk1>
          <a:srgbClr val="7B0A14"/>
        </a:dk1>
        <a:lt1>
          <a:srgbClr val="FFFFFF"/>
        </a:lt1>
        <a:dk2>
          <a:srgbClr val="FB3D32"/>
        </a:dk2>
        <a:lt2>
          <a:srgbClr val="BF0509"/>
        </a:lt2>
        <a:accent1>
          <a:srgbClr val="FD8B84"/>
        </a:accent1>
        <a:accent2>
          <a:srgbClr val="FDB1AD"/>
        </a:accent2>
        <a:accent3>
          <a:srgbClr val="FFFFFF"/>
        </a:accent3>
        <a:accent4>
          <a:srgbClr val="68070F"/>
        </a:accent4>
        <a:accent5>
          <a:srgbClr val="FEC4C2"/>
        </a:accent5>
        <a:accent6>
          <a:srgbClr val="E5A09C"/>
        </a:accent6>
        <a:hlink>
          <a:srgbClr val="FED8D6"/>
        </a:hlink>
        <a:folHlink>
          <a:srgbClr val="7B0A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2">
        <a:dk1>
          <a:srgbClr val="FED8D6"/>
        </a:dk1>
        <a:lt1>
          <a:srgbClr val="FFFFFF"/>
        </a:lt1>
        <a:dk2>
          <a:srgbClr val="7B0A14"/>
        </a:dk2>
        <a:lt2>
          <a:srgbClr val="FDB1AD"/>
        </a:lt2>
        <a:accent1>
          <a:srgbClr val="FD8B84"/>
        </a:accent1>
        <a:accent2>
          <a:srgbClr val="FB3D32"/>
        </a:accent2>
        <a:accent3>
          <a:srgbClr val="BFAAAA"/>
        </a:accent3>
        <a:accent4>
          <a:srgbClr val="DADADA"/>
        </a:accent4>
        <a:accent5>
          <a:srgbClr val="FEC4C2"/>
        </a:accent5>
        <a:accent6>
          <a:srgbClr val="E3362C"/>
        </a:accent6>
        <a:hlink>
          <a:srgbClr val="BF0509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3">
        <a:dk1>
          <a:srgbClr val="1B1112"/>
        </a:dk1>
        <a:lt1>
          <a:srgbClr val="FFFFFF"/>
        </a:lt1>
        <a:dk2>
          <a:srgbClr val="AA9F98"/>
        </a:dk2>
        <a:lt2>
          <a:srgbClr val="564242"/>
        </a:lt2>
        <a:accent1>
          <a:srgbClr val="CCC5C1"/>
        </a:accent1>
        <a:accent2>
          <a:srgbClr val="DDD9D6"/>
        </a:accent2>
        <a:accent3>
          <a:srgbClr val="FFFFFF"/>
        </a:accent3>
        <a:accent4>
          <a:srgbClr val="150D0E"/>
        </a:accent4>
        <a:accent5>
          <a:srgbClr val="E2DFDD"/>
        </a:accent5>
        <a:accent6>
          <a:srgbClr val="C8C4C2"/>
        </a:accent6>
        <a:hlink>
          <a:srgbClr val="EEECEA"/>
        </a:hlink>
        <a:folHlink>
          <a:srgbClr val="1B11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4">
        <a:dk1>
          <a:srgbClr val="EEECEA"/>
        </a:dk1>
        <a:lt1>
          <a:srgbClr val="FFFFFF"/>
        </a:lt1>
        <a:dk2>
          <a:srgbClr val="1B1112"/>
        </a:dk2>
        <a:lt2>
          <a:srgbClr val="DDD9D6"/>
        </a:lt2>
        <a:accent1>
          <a:srgbClr val="CCC5C1"/>
        </a:accent1>
        <a:accent2>
          <a:srgbClr val="AA9F98"/>
        </a:accent2>
        <a:accent3>
          <a:srgbClr val="ABAAAA"/>
        </a:accent3>
        <a:accent4>
          <a:srgbClr val="DADADA"/>
        </a:accent4>
        <a:accent5>
          <a:srgbClr val="E2DFDD"/>
        </a:accent5>
        <a:accent6>
          <a:srgbClr val="9A9089"/>
        </a:accent6>
        <a:hlink>
          <a:srgbClr val="564242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5">
        <a:dk1>
          <a:srgbClr val="3A4972"/>
        </a:dk1>
        <a:lt1>
          <a:srgbClr val="FFFFFF"/>
        </a:lt1>
        <a:dk2>
          <a:srgbClr val="3DA8D5"/>
        </a:dk2>
        <a:lt2>
          <a:srgbClr val="2666A6"/>
        </a:lt2>
        <a:accent1>
          <a:srgbClr val="8BCBE6"/>
        </a:accent1>
        <a:accent2>
          <a:srgbClr val="B1DCEE"/>
        </a:accent2>
        <a:accent3>
          <a:srgbClr val="FFFFFF"/>
        </a:accent3>
        <a:accent4>
          <a:srgbClr val="303D60"/>
        </a:accent4>
        <a:accent5>
          <a:srgbClr val="C4E2F0"/>
        </a:accent5>
        <a:accent6>
          <a:srgbClr val="A0C7D8"/>
        </a:accent6>
        <a:hlink>
          <a:srgbClr val="D8EEF7"/>
        </a:hlink>
        <a:folHlink>
          <a:srgbClr val="3A49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6">
        <a:dk1>
          <a:srgbClr val="D8EEF7"/>
        </a:dk1>
        <a:lt1>
          <a:srgbClr val="FFFFFF"/>
        </a:lt1>
        <a:dk2>
          <a:srgbClr val="3A4972"/>
        </a:dk2>
        <a:lt2>
          <a:srgbClr val="B1DCEE"/>
        </a:lt2>
        <a:accent1>
          <a:srgbClr val="8BCBE6"/>
        </a:accent1>
        <a:accent2>
          <a:srgbClr val="3DA8D5"/>
        </a:accent2>
        <a:accent3>
          <a:srgbClr val="AEB1BC"/>
        </a:accent3>
        <a:accent4>
          <a:srgbClr val="DADADA"/>
        </a:accent4>
        <a:accent5>
          <a:srgbClr val="C4E2F0"/>
        </a:accent5>
        <a:accent6>
          <a:srgbClr val="3698C1"/>
        </a:accent6>
        <a:hlink>
          <a:srgbClr val="2666A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7">
        <a:dk1>
          <a:srgbClr val="633A11"/>
        </a:dk1>
        <a:lt1>
          <a:srgbClr val="FFFFFF"/>
        </a:lt1>
        <a:dk2>
          <a:srgbClr val="C3A26C"/>
        </a:dk2>
        <a:lt2>
          <a:srgbClr val="8C5110"/>
        </a:lt2>
        <a:accent1>
          <a:srgbClr val="D5BD97"/>
        </a:accent1>
        <a:accent2>
          <a:srgbClr val="E7DAC4"/>
        </a:accent2>
        <a:accent3>
          <a:srgbClr val="FFFFFF"/>
        </a:accent3>
        <a:accent4>
          <a:srgbClr val="53300D"/>
        </a:accent4>
        <a:accent5>
          <a:srgbClr val="E7DBC9"/>
        </a:accent5>
        <a:accent6>
          <a:srgbClr val="D1C5B1"/>
        </a:accent6>
        <a:hlink>
          <a:srgbClr val="F3ECE2"/>
        </a:hlink>
        <a:folHlink>
          <a:srgbClr val="633A1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8">
        <a:dk1>
          <a:srgbClr val="F3ECE2"/>
        </a:dk1>
        <a:lt1>
          <a:srgbClr val="FFFFFF"/>
        </a:lt1>
        <a:dk2>
          <a:srgbClr val="633A11"/>
        </a:dk2>
        <a:lt2>
          <a:srgbClr val="E7DAC4"/>
        </a:lt2>
        <a:accent1>
          <a:srgbClr val="D5BD97"/>
        </a:accent1>
        <a:accent2>
          <a:srgbClr val="C3A26C"/>
        </a:accent2>
        <a:accent3>
          <a:srgbClr val="B7AEAA"/>
        </a:accent3>
        <a:accent4>
          <a:srgbClr val="DADADA"/>
        </a:accent4>
        <a:accent5>
          <a:srgbClr val="E7DBC9"/>
        </a:accent5>
        <a:accent6>
          <a:srgbClr val="B09261"/>
        </a:accent6>
        <a:hlink>
          <a:srgbClr val="8C511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9">
        <a:dk1>
          <a:srgbClr val="707014"/>
        </a:dk1>
        <a:lt1>
          <a:srgbClr val="FFFFFF"/>
        </a:lt1>
        <a:dk2>
          <a:srgbClr val="AFCC0D"/>
        </a:dk2>
        <a:lt2>
          <a:srgbClr val="8D9C00"/>
        </a:lt2>
        <a:accent1>
          <a:srgbClr val="CFE06E"/>
        </a:accent1>
        <a:accent2>
          <a:srgbClr val="DFEB9E"/>
        </a:accent2>
        <a:accent3>
          <a:srgbClr val="FFFFFF"/>
        </a:accent3>
        <a:accent4>
          <a:srgbClr val="5F5F0F"/>
        </a:accent4>
        <a:accent5>
          <a:srgbClr val="E4EDBA"/>
        </a:accent5>
        <a:accent6>
          <a:srgbClr val="CAD58F"/>
        </a:accent6>
        <a:hlink>
          <a:srgbClr val="EFF5CF"/>
        </a:hlink>
        <a:folHlink>
          <a:srgbClr val="7070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10">
        <a:dk1>
          <a:srgbClr val="EFF5CF"/>
        </a:dk1>
        <a:lt1>
          <a:srgbClr val="FFFFFF"/>
        </a:lt1>
        <a:dk2>
          <a:srgbClr val="707014"/>
        </a:dk2>
        <a:lt2>
          <a:srgbClr val="DFEB9E"/>
        </a:lt2>
        <a:accent1>
          <a:srgbClr val="CFE06E"/>
        </a:accent1>
        <a:accent2>
          <a:srgbClr val="AFCC0D"/>
        </a:accent2>
        <a:accent3>
          <a:srgbClr val="BBBBAA"/>
        </a:accent3>
        <a:accent4>
          <a:srgbClr val="DADADA"/>
        </a:accent4>
        <a:accent5>
          <a:srgbClr val="E4EDBA"/>
        </a:accent5>
        <a:accent6>
          <a:srgbClr val="9EB90B"/>
        </a:accent6>
        <a:hlink>
          <a:srgbClr val="8D9C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11">
        <a:dk1>
          <a:srgbClr val="9E540A"/>
        </a:dk1>
        <a:lt1>
          <a:srgbClr val="FFFFFF"/>
        </a:lt1>
        <a:dk2>
          <a:srgbClr val="FE7200"/>
        </a:dk2>
        <a:lt2>
          <a:srgbClr val="D4510A"/>
        </a:lt2>
        <a:accent1>
          <a:srgbClr val="FEAA66"/>
        </a:accent1>
        <a:accent2>
          <a:srgbClr val="FFC799"/>
        </a:accent2>
        <a:accent3>
          <a:srgbClr val="FFFFFF"/>
        </a:accent3>
        <a:accent4>
          <a:srgbClr val="864607"/>
        </a:accent4>
        <a:accent5>
          <a:srgbClr val="FED2B8"/>
        </a:accent5>
        <a:accent6>
          <a:srgbClr val="E7B48A"/>
        </a:accent6>
        <a:hlink>
          <a:srgbClr val="FFE3CC"/>
        </a:hlink>
        <a:folHlink>
          <a:srgbClr val="9E54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12">
        <a:dk1>
          <a:srgbClr val="FFE3CC"/>
        </a:dk1>
        <a:lt1>
          <a:srgbClr val="FFFFFF"/>
        </a:lt1>
        <a:dk2>
          <a:srgbClr val="9E540A"/>
        </a:dk2>
        <a:lt2>
          <a:srgbClr val="FFC799"/>
        </a:lt2>
        <a:accent1>
          <a:srgbClr val="FEAA66"/>
        </a:accent1>
        <a:accent2>
          <a:srgbClr val="FE7200"/>
        </a:accent2>
        <a:accent3>
          <a:srgbClr val="CCB3AA"/>
        </a:accent3>
        <a:accent4>
          <a:srgbClr val="DADADA"/>
        </a:accent4>
        <a:accent5>
          <a:srgbClr val="FED2B8"/>
        </a:accent5>
        <a:accent6>
          <a:srgbClr val="E66700"/>
        </a:accent6>
        <a:hlink>
          <a:srgbClr val="D4510A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b4_onscreen_v2.1 13">
        <a:dk1>
          <a:srgbClr val="135FBD"/>
        </a:dk1>
        <a:lt1>
          <a:srgbClr val="FFFFFF"/>
        </a:lt1>
        <a:dk2>
          <a:srgbClr val="5EBDE1"/>
        </a:dk2>
        <a:lt2>
          <a:srgbClr val="005BBB"/>
        </a:lt2>
        <a:accent1>
          <a:srgbClr val="8BCBE6"/>
        </a:accent1>
        <a:accent2>
          <a:srgbClr val="B1DCEE"/>
        </a:accent2>
        <a:accent3>
          <a:srgbClr val="FFFFFF"/>
        </a:accent3>
        <a:accent4>
          <a:srgbClr val="0E50A1"/>
        </a:accent4>
        <a:accent5>
          <a:srgbClr val="C4E2F0"/>
        </a:accent5>
        <a:accent6>
          <a:srgbClr val="A0C7D8"/>
        </a:accent6>
        <a:hlink>
          <a:srgbClr val="D8EEF7"/>
        </a:hlink>
        <a:folHlink>
          <a:srgbClr val="3A49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b4_onscreen_v2.1 14">
        <a:dk1>
          <a:srgbClr val="135FBD"/>
        </a:dk1>
        <a:lt1>
          <a:srgbClr val="FFFFFF"/>
        </a:lt1>
        <a:dk2>
          <a:srgbClr val="5EBDE1"/>
        </a:dk2>
        <a:lt2>
          <a:srgbClr val="005BBB"/>
        </a:lt2>
        <a:accent1>
          <a:srgbClr val="0070C0"/>
        </a:accent1>
        <a:accent2>
          <a:srgbClr val="B1DCEE"/>
        </a:accent2>
        <a:accent3>
          <a:srgbClr val="FFFFFF"/>
        </a:accent3>
        <a:accent4>
          <a:srgbClr val="0E50A1"/>
        </a:accent4>
        <a:accent5>
          <a:srgbClr val="AABBDC"/>
        </a:accent5>
        <a:accent6>
          <a:srgbClr val="A0C7D8"/>
        </a:accent6>
        <a:hlink>
          <a:srgbClr val="D8EEF7"/>
        </a:hlink>
        <a:folHlink>
          <a:srgbClr val="3A49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7A390E74F63024B95647EF803CB6A37" ma:contentTypeVersion="0" ma:contentTypeDescription="Создание документа." ma:contentTypeScope="" ma:versionID="781d9cb216f692708a1d954e58188761">
  <xsd:schema xmlns:xsd="http://www.w3.org/2001/XMLSchema" xmlns:p="http://schemas.microsoft.com/office/2006/metadata/properties" xmlns:ns2="4d9bfd72-ddca-4f6b-82c4-1d673eac29ff" targetNamespace="http://schemas.microsoft.com/office/2006/metadata/properties" ma:root="true" ma:fieldsID="0c3b3b482f45e03176cd7fbc792625b8" ns2:_="">
    <xsd:import namespace="4d9bfd72-ddca-4f6b-82c4-1d673eac29ff"/>
    <xsd:element name="properties">
      <xsd:complexType>
        <xsd:sequence>
          <xsd:element name="documentManagement">
            <xsd:complexType>
              <xsd:all>
                <xsd:element ref="ns2:Дата_x0020_последнего_x0020_обращения" minOccurs="0"/>
                <xsd:element ref="ns2:Количество_x0020_обращений_x0020_к_x0020_документу" minOccurs="0"/>
                <xsd:element ref="ns2:Актуален" minOccurs="0"/>
                <xsd:element ref="ns2:Раздел" minOccurs="0"/>
                <xsd:element ref="ns2:Метка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d9bfd72-ddca-4f6b-82c4-1d673eac29ff" elementFormDefault="qualified">
    <xsd:import namespace="http://schemas.microsoft.com/office/2006/documentManagement/types"/>
    <xsd:element name="Дата_x0020_последнего_x0020_обращения" ma:index="8" nillable="true" ma:displayName="Дата последнего обращения" ma:internalName="_x0414__x0430__x0442__x0430__x0020__x043f__x043e__x0441__x043b__x0435__x0434__x043d__x0435__x0433__x043e__x0020__x043e__x0431__x0440__x0430__x0449__x0435__x043d__x0438__x044f_">
      <xsd:simpleType>
        <xsd:restriction base="dms:Unknown"/>
      </xsd:simpleType>
    </xsd:element>
    <xsd:element name="Количество_x0020_обращений_x0020_к_x0020_документу" ma:index="9" nillable="true" ma:displayName="Количество обращений к документу" ma:internalName="_x041a__x043e__x043b__x0438__x0447__x0435__x0441__x0442__x0432__x043e__x0020__x043e__x0431__x0440__x0430__x0449__x0435__x043d__x0438__x0439__x0020__x043a__x0020__x0434__x043e__x043a__x0443__x043c__x0435__x043d__x0442__x0443_">
      <xsd:simpleType>
        <xsd:restriction base="dms:Unknown"/>
      </xsd:simpleType>
    </xsd:element>
    <xsd:element name="Актуален" ma:index="10" nillable="true" ma:displayName="Актуален" ma:internalName="_x0410__x043a__x0442__x0443__x0430__x043b__x0435__x043d_">
      <xsd:simpleType>
        <xsd:restriction base="dms:Unknown"/>
      </xsd:simpleType>
    </xsd:element>
    <xsd:element name="Раздел" ma:index="11" nillable="true" ma:displayName="Раздел" ma:internalName="_x0420__x0430__x0437__x0434__x0435__x043b_">
      <xsd:simpleType>
        <xsd:restriction base="dms:Unknown"/>
      </xsd:simpleType>
    </xsd:element>
    <xsd:element name="Метка" ma:index="12" nillable="true" ma:displayName="Метка" ma:internalName="_x041c__x0435__x0442__x043a__x0430_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Количество_x0020_обращений_x0020_к_x0020_документу xmlns="4d9bfd72-ddca-4f6b-82c4-1d673eac29ff" xsi:nil="true"/>
    <Раздел xmlns="4d9bfd72-ddca-4f6b-82c4-1d673eac29ff" xsi:nil="true"/>
    <Дата_x0020_последнего_x0020_обращения xmlns="4d9bfd72-ddca-4f6b-82c4-1d673eac29ff" xsi:nil="true"/>
    <Актуален xmlns="4d9bfd72-ddca-4f6b-82c4-1d673eac29ff" xsi:nil="true"/>
    <Метка xmlns="4d9bfd72-ddca-4f6b-82c4-1d673eac29ff" xsi:nil="true"/>
  </documentManagement>
</p:properties>
</file>

<file path=customXml/itemProps1.xml><?xml version="1.0" encoding="utf-8"?>
<ds:datastoreItem xmlns:ds="http://schemas.openxmlformats.org/officeDocument/2006/customXml" ds:itemID="{32D0C531-054F-4EEF-A455-99BC24448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9bfd72-ddca-4f6b-82c4-1d673eac29f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2601FFE-C2E1-4E6D-A12C-13B830E65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D10CC7-0957-4FFB-BA62-F274EA52082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4d9bfd72-ddca-4f6b-82c4-1d673eac29ff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150</Words>
  <Application>Microsoft Office PowerPoint</Application>
  <PresentationFormat>Экран (4:3)</PresentationFormat>
  <Paragraphs>79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4th CoCom plennary and WG template</vt:lpstr>
      <vt:lpstr>Специальное оформление</vt:lpstr>
      <vt:lpstr>1_Специальное оформление</vt:lpstr>
      <vt:lpstr>Олимпийский урок №3 Наследие Игр  </vt:lpstr>
      <vt:lpstr>Барселона 1992 (Испания) – превращение в международный туристический центр</vt:lpstr>
      <vt:lpstr>Слайд 3</vt:lpstr>
      <vt:lpstr>Слайд 4</vt:lpstr>
      <vt:lpstr>Слайд 5</vt:lpstr>
      <vt:lpstr>Слайд 6</vt:lpstr>
      <vt:lpstr>Монреаль</vt:lpstr>
      <vt:lpstr>Турин</vt:lpstr>
      <vt:lpstr>Афины</vt:lpstr>
      <vt:lpstr>Наследие Игр  в Сочи это…</vt:lpstr>
      <vt:lpstr>Слайд 11</vt:lpstr>
      <vt:lpstr>Слайд 12</vt:lpstr>
      <vt:lpstr> Новые дороги, гостиницы</vt:lpstr>
      <vt:lpstr>Окружающая среда</vt:lpstr>
      <vt:lpstr>Российcкий международный олимпийский университет</vt:lpstr>
      <vt:lpstr>Международные спортивные соревнования в России  </vt:lpstr>
      <vt:lpstr>Общероссийские стандарты доступности</vt:lpstr>
      <vt:lpstr>Волонтерское движение</vt:lpstr>
      <vt:lpstr>Образ России</vt:lpstr>
      <vt:lpstr>Олимпийское перемирие</vt:lpstr>
      <vt:lpstr>Слайд 21</vt:lpstr>
    </vt:vector>
  </TitlesOfParts>
  <Company>sochi-2014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asanchenko</dc:creator>
  <cp:lastModifiedBy>NSkirda</cp:lastModifiedBy>
  <cp:revision>713</cp:revision>
  <dcterms:created xsi:type="dcterms:W3CDTF">2010-11-02T10:08:19Z</dcterms:created>
  <dcterms:modified xsi:type="dcterms:W3CDTF">2011-07-04T09:50:05Z</dcterms:modified>
  <cp:contentType>Документ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0x01010047A390E74F63024B95647EF803CB6A37</vt:lpwstr>
  </property>
</Properties>
</file>