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90738A-74DB-4E89-81F7-38C3EA23C866}" type="datetimeFigureOut">
              <a:rPr lang="ru-RU" smtClean="0"/>
              <a:pPr/>
              <a:t>13.01.2016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FD6982-188C-4851-B8FE-135670BBAB8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7A2FE1-B77F-4352-B71C-BABB24074A00}" type="datetimeFigureOut">
              <a:rPr lang="ru-RU" smtClean="0"/>
              <a:pPr/>
              <a:t>13.01.2016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C3F127-3116-46A9-B29F-C9A8AFD6B32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56B8-3314-4092-B0E9-7AA04382DD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56B8-3314-4092-B0E9-7AA04382DD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56B8-3314-4092-B0E9-7AA04382DD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2690166d2bfe.jpg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pic>
        <p:nvPicPr>
          <p:cNvPr id="9" name="Рисунок 8" descr="i_018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857999" y="4907279"/>
            <a:ext cx="2286001" cy="1950721"/>
          </a:xfrm>
          <a:prstGeom prst="rect">
            <a:avLst/>
          </a:prstGeom>
        </p:spPr>
      </p:pic>
      <p:sp>
        <p:nvSpPr>
          <p:cNvPr id="13" name="Дата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1456B8-3314-4092-B0E9-7AA04382DD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Заголовок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8" name="TextBox 17"/>
          <p:cNvSpPr txBox="1"/>
          <p:nvPr userDrawn="1"/>
        </p:nvSpPr>
        <p:spPr>
          <a:xfrm>
            <a:off x="3714744" y="6215082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0" dirty="0" err="1" smtClean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Юферева</a:t>
            </a:r>
            <a:r>
              <a:rPr lang="ru-RU" sz="1200" b="0" dirty="0" smtClean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 И. Н</a:t>
            </a:r>
            <a:r>
              <a:rPr lang="ru-RU" b="0" dirty="0" smtClean="0">
                <a:solidFill>
                  <a:schemeClr val="bg2">
                    <a:lumMod val="75000"/>
                  </a:schemeClr>
                </a:solidFill>
              </a:rPr>
              <a:t>.</a:t>
            </a:r>
            <a:endParaRPr lang="ru-RU" b="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2690166d2bfe.jpg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56B8-3314-4092-B0E9-7AA04382DD69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 descr="0_982c4_8ba210e5_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15206" y="4916881"/>
            <a:ext cx="1738315" cy="1798257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3714744" y="6215082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0" dirty="0" err="1" smtClean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Юферева</a:t>
            </a:r>
            <a:r>
              <a:rPr lang="ru-RU" sz="1200" b="0" dirty="0" smtClean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 И. Н</a:t>
            </a:r>
            <a:r>
              <a:rPr lang="ru-RU" b="0" dirty="0" smtClean="0">
                <a:solidFill>
                  <a:schemeClr val="bg2">
                    <a:lumMod val="75000"/>
                  </a:schemeClr>
                </a:solidFill>
              </a:rPr>
              <a:t>.</a:t>
            </a:r>
            <a:endParaRPr lang="ru-RU" b="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56B8-3314-4092-B0E9-7AA04382DD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56B8-3314-4092-B0E9-7AA04382DD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56B8-3314-4092-B0E9-7AA04382DD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56B8-3314-4092-B0E9-7AA04382DD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56B8-3314-4092-B0E9-7AA04382DD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56B8-3314-4092-B0E9-7AA04382DD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 userDrawn="1"/>
        </p:nvSpPr>
        <p:spPr>
          <a:xfrm>
            <a:off x="3786182" y="6143644"/>
            <a:ext cx="15716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err="1" smtClean="0">
                <a:solidFill>
                  <a:schemeClr val="bg1">
                    <a:lumMod val="65000"/>
                  </a:schemeClr>
                </a:solidFill>
                <a:latin typeface="Monotype Corsiva" pitchFamily="66" charset="0"/>
              </a:rPr>
              <a:t>Юферева</a:t>
            </a:r>
            <a:r>
              <a:rPr lang="ru-RU" sz="1600" baseline="0" dirty="0" smtClean="0">
                <a:solidFill>
                  <a:schemeClr val="bg1">
                    <a:lumMod val="65000"/>
                  </a:schemeClr>
                </a:solidFill>
                <a:latin typeface="Monotype Corsiva" pitchFamily="66" charset="0"/>
              </a:rPr>
              <a:t> И. Н.</a:t>
            </a:r>
            <a:endParaRPr lang="ru-RU" sz="1600" dirty="0">
              <a:solidFill>
                <a:schemeClr val="bg1">
                  <a:lumMod val="6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7" name="Рисунок 6" descr="2690166d2bfe.jpg"/>
          <p:cNvPicPr>
            <a:picLocks noChangeAspect="1"/>
          </p:cNvPicPr>
          <p:nvPr userDrawn="1"/>
        </p:nvPicPr>
        <p:blipFill>
          <a:blip r:embed="rId14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71802" y="621508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456B8-3314-4092-B0E9-7AA04382DD69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 descr="chuk.jpg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5786446" y="1142984"/>
            <a:ext cx="2560320" cy="3230880"/>
          </a:xfrm>
          <a:prstGeom prst="roundRect">
            <a:avLst/>
          </a:prstGeom>
          <a:ln>
            <a:solidFill>
              <a:srgbClr val="FFC000"/>
            </a:solidFill>
          </a:ln>
        </p:spPr>
      </p:pic>
      <p:pic>
        <p:nvPicPr>
          <p:cNvPr id="10" name="Рисунок 9" descr="i_018.png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4929189" y="3733802"/>
            <a:ext cx="1785935" cy="1523998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3786182" y="6215082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0" dirty="0" err="1" smtClean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Юферева</a:t>
            </a:r>
            <a:r>
              <a:rPr lang="ru-RU" sz="1200" b="0" dirty="0" smtClean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 И. Н</a:t>
            </a:r>
            <a:r>
              <a:rPr lang="ru-RU" b="0" dirty="0" smtClean="0">
                <a:solidFill>
                  <a:schemeClr val="bg2">
                    <a:lumMod val="75000"/>
                  </a:schemeClr>
                </a:solidFill>
              </a:rPr>
              <a:t>.</a:t>
            </a:r>
            <a:endParaRPr lang="ru-RU" b="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m.murzilka.org/upload/master-klass/Portret-nast/chuk.jpg" TargetMode="External"/><Relationship Id="rId2" Type="http://schemas.openxmlformats.org/officeDocument/2006/relationships/hyperlink" Target="http://pandia.ru/text/78/625/images/image013_39.gi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mg-fotki.yandex.ru/get/9821/36014149.32d/0_982c4_8ba210e5_S" TargetMode="External"/><Relationship Id="rId4" Type="http://schemas.openxmlformats.org/officeDocument/2006/relationships/hyperlink" Target="http://e-libra.ru/files/cache2/242044/i_018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3071810"/>
            <a:ext cx="4286280" cy="2324104"/>
          </a:xfrm>
        </p:spPr>
        <p:txBody>
          <a:bodyPr>
            <a:normAutofit lnSpcReduction="10000"/>
          </a:bodyPr>
          <a:lstStyle/>
          <a:p>
            <a:pPr lvl="0"/>
            <a:endParaRPr lang="ru-RU" sz="1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0"/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Шаблон презентации</a:t>
            </a:r>
          </a:p>
          <a:p>
            <a:pPr lvl="0"/>
            <a:endParaRPr lang="ru-RU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«Корней Иванович  Чуковский»</a:t>
            </a:r>
          </a:p>
          <a:p>
            <a:pPr lvl="0"/>
            <a:endParaRPr lang="ru-RU" sz="1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Автор: </a:t>
            </a:r>
            <a:r>
              <a:rPr lang="ru-RU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Юферева</a:t>
            </a: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Ирина Николаевна, </a:t>
            </a:r>
          </a:p>
          <a:p>
            <a:pPr lvl="0"/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классов, </a:t>
            </a:r>
          </a:p>
          <a:p>
            <a:pPr lvl="0"/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МБОУ </a:t>
            </a:r>
            <a:r>
              <a:rPr lang="ru-RU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Нечкинская</a:t>
            </a: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СОШ, </a:t>
            </a:r>
            <a:r>
              <a:rPr lang="ru-RU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Сарапульский</a:t>
            </a: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район, </a:t>
            </a:r>
          </a:p>
          <a:p>
            <a:pPr lvl="0"/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Удмуртская Республика, 2015 год</a:t>
            </a:r>
          </a:p>
          <a:p>
            <a:endParaRPr lang="ru-RU" sz="1400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071546"/>
            <a:ext cx="8229600" cy="1143000"/>
          </a:xfrm>
        </p:spPr>
        <p:txBody>
          <a:bodyPr>
            <a:normAutofit/>
          </a:bodyPr>
          <a:lstStyle/>
          <a:p>
            <a:r>
              <a:rPr lang="ru-RU" sz="1800" b="1" i="1" dirty="0" smtClean="0">
                <a:solidFill>
                  <a:schemeClr val="accent3">
                    <a:lumMod val="50000"/>
                  </a:schemeClr>
                </a:solidFill>
              </a:rPr>
              <a:t>Используемые источники</a:t>
            </a:r>
            <a:endParaRPr lang="ru-RU" sz="1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28794" y="2143116"/>
            <a:ext cx="5214974" cy="235745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Свиток </a:t>
            </a:r>
          </a:p>
          <a:p>
            <a:pPr>
              <a:buNone/>
            </a:pP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http://pandia.ru/text/78/625/images/image013_39.gif</a:t>
            </a:r>
            <a:endParaRPr lang="ru-RU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Портрет </a:t>
            </a:r>
          </a:p>
          <a:p>
            <a:pPr>
              <a:buNone/>
            </a:pP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http://m.murzilka.org/upload/master-klass/Portret-nast/chuk.jpg</a:t>
            </a:r>
            <a:endParaRPr lang="ru-RU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Муха-Цокотуха </a:t>
            </a:r>
          </a:p>
          <a:p>
            <a:pPr>
              <a:buNone/>
            </a:pP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http://e-libra.ru/files/cache2/242044/i_018.png</a:t>
            </a:r>
            <a:endParaRPr lang="ru-RU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Федорино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горе </a:t>
            </a:r>
          </a:p>
          <a:p>
            <a:pPr>
              <a:buNone/>
            </a:pP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http://img-fotki.yandex.ru/get/9821/36014149.32d/0_982c4_8ba210e5_S</a:t>
            </a:r>
            <a:endParaRPr lang="ru-RU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ru-RU" sz="1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938953"/>
      </a:hlink>
      <a:folHlink>
        <a:srgbClr val="938953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200" b="0" dirty="0" err="1" smtClean="0">
            <a:solidFill>
              <a:schemeClr val="bg2">
                <a:lumMod val="50000"/>
              </a:schemeClr>
            </a:solidFill>
            <a:latin typeface="Monotype Corsiva" pitchFamily="66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49</Words>
  <Application>Microsoft Office PowerPoint</Application>
  <PresentationFormat>Экран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Используемые источники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16</cp:revision>
  <dcterms:created xsi:type="dcterms:W3CDTF">2015-11-06T15:28:28Z</dcterms:created>
  <dcterms:modified xsi:type="dcterms:W3CDTF">2016-01-13T13:03:00Z</dcterms:modified>
</cp:coreProperties>
</file>