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90C-9CD7-4503-920C-41B85E466501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B8BD-01AC-4078-8FB3-D4F7A8E4B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71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90C-9CD7-4503-920C-41B85E466501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B8BD-01AC-4078-8FB3-D4F7A8E4B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30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90C-9CD7-4503-920C-41B85E466501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B8BD-01AC-4078-8FB3-D4F7A8E4B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79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90C-9CD7-4503-920C-41B85E466501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B8BD-01AC-4078-8FB3-D4F7A8E4B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48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90C-9CD7-4503-920C-41B85E466501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B8BD-01AC-4078-8FB3-D4F7A8E4B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903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90C-9CD7-4503-920C-41B85E466501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B8BD-01AC-4078-8FB3-D4F7A8E4B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85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90C-9CD7-4503-920C-41B85E466501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B8BD-01AC-4078-8FB3-D4F7A8E4B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31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90C-9CD7-4503-920C-41B85E466501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B8BD-01AC-4078-8FB3-D4F7A8E4B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91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90C-9CD7-4503-920C-41B85E466501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B8BD-01AC-4078-8FB3-D4F7A8E4B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84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90C-9CD7-4503-920C-41B85E466501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B8BD-01AC-4078-8FB3-D4F7A8E4B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56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90C-9CD7-4503-920C-41B85E466501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B8BD-01AC-4078-8FB3-D4F7A8E4B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51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C890C-9CD7-4503-920C-41B85E466501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CB8BD-01AC-4078-8FB3-D4F7A8E4B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7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Задания 16. Алгоритм, записанный на естественном языке, обрабатывающий цепочки символов или </a:t>
            </a:r>
            <a:r>
              <a:rPr lang="ru-RU" b="1" dirty="0" smtClean="0"/>
              <a:t>списки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633736"/>
          </a:xfrm>
        </p:spPr>
        <p:txBody>
          <a:bodyPr/>
          <a:lstStyle/>
          <a:p>
            <a:r>
              <a:rPr lang="ru-RU" dirty="0" smtClean="0"/>
              <a:t>ОГЭ – 2017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07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8296"/>
            <a:ext cx="90364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Автомат по­лу­ча­ет на вход трёхзначное де­ся­тич­ное число. По по­лу­чен­но­му числу стро­ит­ся новое де­ся­тич­ное число по сле­ду­ю­щим правилам:</a:t>
            </a:r>
          </a:p>
          <a:p>
            <a:r>
              <a:rPr lang="ru-RU" sz="2400" dirty="0" smtClean="0"/>
              <a:t>1. Вы­чис­ля­ют­ся два числа — сумма стар­ше­го и сред­не­го разрядов, а также сумма сред­не­го и млад­ше­го раз­ря­дов заданного числа.</a:t>
            </a:r>
          </a:p>
          <a:p>
            <a:r>
              <a:rPr lang="ru-RU" sz="2400" dirty="0" smtClean="0"/>
              <a:t>2. По­лу­чен­ные два числа за­пи­сы­ва­ют­ся друг за дру­гом в по­ряд­ке </a:t>
            </a:r>
            <a:r>
              <a:rPr lang="ru-RU" sz="2400" dirty="0" err="1" smtClean="0"/>
              <a:t>невозрастания</a:t>
            </a:r>
            <a:r>
              <a:rPr lang="ru-RU" sz="2400" dirty="0" smtClean="0"/>
              <a:t> (без разделителей).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Пример. Ис­ход­ное число: 277. По­раз­ряд­ные суммы: 9, 14. Результат: 149.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Определите, сколь­ко из приведённых ниже чисел могут по­лу­чить­ся в ре­зуль­та­те работы автомата: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1616 169 163 1916 1619 316 916 116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В от­ве­те запишите толь­ко количество чисел.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0695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6462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1616 169 163 1916 1619 316 916 116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9098" y="1988840"/>
            <a:ext cx="81233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Пояснение.</a:t>
            </a:r>
          </a:p>
          <a:p>
            <a:r>
              <a:rPr lang="ru-RU" dirty="0" smtClean="0"/>
              <a:t>Числа 1619, 316 и 916 за­ве­до­мо не могут яв­лять­ся результатом ра­бо­ты алгоритма, по­сколь­ку суммы раз­ря­дов должны за­пи­сы­вать­ся в по­ряд­ке </a:t>
            </a:r>
            <a:r>
              <a:rPr lang="ru-RU" dirty="0" err="1" smtClean="0"/>
              <a:t>невозрастания</a:t>
            </a:r>
            <a:r>
              <a:rPr lang="ru-RU" dirty="0" smtClean="0"/>
              <a:t>. Число 1916 не­воз­мож­но получить с по­мо­щью данного алгоритма, по­сколь­ку сумма раз­ря­дов не может быть боль­ше 18. Про­ана­ли­зи­ру­ем число 163. Для того, чтобы сумма раз­ря­дов была равна 3, необходимо, чтобы в одном из раз­ря­дов была цифра 2, в другом — 1, либо 3 и 0. Ни в том ни в дру­гом случае сумма остав­ших­ся двух раз­ря­дов не может быть равна 16. </a:t>
            </a:r>
          </a:p>
          <a:p>
            <a:r>
              <a:rPr lang="ru-RU" dirty="0" smtClean="0"/>
              <a:t>Следовательно, число 163 не­воз­мож­но получить с по­мо­щью данного алгоритма.</a:t>
            </a:r>
          </a:p>
          <a:p>
            <a:endParaRPr lang="ru-RU" dirty="0" smtClean="0"/>
          </a:p>
          <a:p>
            <a:r>
              <a:rPr lang="ru-RU" dirty="0" smtClean="0"/>
              <a:t>С по­мо­щью данного ал­го­рит­ма возможно по­лу­чить число </a:t>
            </a:r>
            <a:r>
              <a:rPr lang="ru-RU" b="1" dirty="0" smtClean="0">
                <a:solidFill>
                  <a:srgbClr val="0070C0"/>
                </a:solidFill>
              </a:rPr>
              <a:t>1616 </a:t>
            </a:r>
            <a:r>
              <a:rPr lang="ru-RU" dirty="0" smtClean="0"/>
              <a:t>из числа </a:t>
            </a:r>
            <a:r>
              <a:rPr lang="ru-RU" b="1" dirty="0">
                <a:solidFill>
                  <a:srgbClr val="0070C0"/>
                </a:solidFill>
              </a:rPr>
              <a:t>888</a:t>
            </a:r>
            <a:r>
              <a:rPr lang="ru-RU" dirty="0" smtClean="0"/>
              <a:t>, число </a:t>
            </a:r>
            <a:r>
              <a:rPr lang="ru-RU" b="1" dirty="0">
                <a:solidFill>
                  <a:srgbClr val="0070C0"/>
                </a:solidFill>
              </a:rPr>
              <a:t>169</a:t>
            </a:r>
            <a:r>
              <a:rPr lang="ru-RU" dirty="0" smtClean="0"/>
              <a:t> воз­мож­но получить из числа </a:t>
            </a:r>
            <a:r>
              <a:rPr lang="ru-RU" b="1" dirty="0">
                <a:solidFill>
                  <a:srgbClr val="0070C0"/>
                </a:solidFill>
              </a:rPr>
              <a:t>972</a:t>
            </a:r>
            <a:r>
              <a:rPr lang="ru-RU" dirty="0" smtClean="0"/>
              <a:t>, число </a:t>
            </a:r>
            <a:r>
              <a:rPr lang="ru-RU" b="1" dirty="0">
                <a:solidFill>
                  <a:srgbClr val="0070C0"/>
                </a:solidFill>
              </a:rPr>
              <a:t>116</a:t>
            </a:r>
            <a:r>
              <a:rPr lang="ru-RU" dirty="0" smtClean="0"/>
              <a:t> воз­мож­но получить из числа </a:t>
            </a:r>
            <a:r>
              <a:rPr lang="ru-RU" b="1" dirty="0">
                <a:solidFill>
                  <a:srgbClr val="0070C0"/>
                </a:solidFill>
              </a:rPr>
              <a:t>742</a:t>
            </a:r>
            <a:r>
              <a:rPr lang="ru-RU" dirty="0" smtClean="0"/>
              <a:t>. Таким образом, с по­мо­щью данного ал­го­рит­ма возможно по­лу­чить три числа из предложенных.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523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Автомат по­лу­ча­ет на вход четырёхзначное де­ся­тич­ное число. По по­лу­чен­но­му числу стро­ит­ся новое де­ся­тич­ное число по сле­ду­ю­щим правилам.</a:t>
            </a:r>
          </a:p>
          <a:p>
            <a:r>
              <a:rPr lang="ru-RU" sz="2400" dirty="0" smtClean="0"/>
              <a:t>1. Вы­чис­ля­ют­ся два числа — сумма пер­вой и вто­рой цифр и сумма тре­тьей и четвёртой цифр за­дан­но­го числа.</a:t>
            </a:r>
          </a:p>
          <a:p>
            <a:r>
              <a:rPr lang="ru-RU" sz="2400" dirty="0" smtClean="0"/>
              <a:t>2. По­лу­чен­ные два числа за­пи­сы­ва­ют­ся друг за дру­гом в по­ряд­ке </a:t>
            </a:r>
            <a:r>
              <a:rPr lang="ru-RU" sz="2400" dirty="0" err="1" smtClean="0"/>
              <a:t>не­воз­рас­та­ния</a:t>
            </a:r>
            <a:r>
              <a:rPr lang="ru-RU" sz="2400" dirty="0" smtClean="0"/>
              <a:t> (без разделителей).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Пример. Ис­ход­ное число: 2177. По­раз­ряд­ные суммы: 3, 14. Результат: 143.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Определите, сколь­ко из приведённых ниже чисел могут по­лу­чить­ся в ре­зуль­та­те ра­бо­ты автомата.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1915 10 110 1516 1211 316 1519 116 1515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В от­ве­те за­пи­ши­те толь­ко ко­ли­че­ство чисел.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15607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892899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Пояснение</a:t>
            </a:r>
            <a:r>
              <a:rPr lang="ru-RU" b="1" dirty="0" smtClean="0"/>
              <a:t>. </a:t>
            </a:r>
            <a:r>
              <a:rPr lang="ru-RU" dirty="0" smtClean="0"/>
              <a:t>Проанализируем </a:t>
            </a:r>
            <a:r>
              <a:rPr lang="ru-RU" dirty="0"/>
              <a:t>каж­дое число.</a:t>
            </a:r>
          </a:p>
          <a:p>
            <a:r>
              <a:rPr lang="ru-RU" dirty="0"/>
              <a:t>Число 1915 не может быть ре­зуль­та­том ра­бо­ты автомата, по­сколь­ку не­воз­мож­но по­лу­чить число 19 как сумму цифр де­ся­тич­но­го числа.</a:t>
            </a:r>
          </a:p>
          <a:p>
            <a:r>
              <a:rPr lang="ru-RU" dirty="0"/>
              <a:t>Число 10 может быть ре­зуль­та­том ра­бо­ты автомата, в этом слу­чае ис­ход­ное число могло быть 1000.</a:t>
            </a:r>
          </a:p>
          <a:p>
            <a:r>
              <a:rPr lang="ru-RU" dirty="0"/>
              <a:t>Число 110 может быть ре­зуль­та­том ра­бо­ты автомата</a:t>
            </a:r>
            <a:r>
              <a:rPr lang="ru-RU" dirty="0" smtClean="0"/>
              <a:t>, в </a:t>
            </a:r>
            <a:r>
              <a:rPr lang="ru-RU" dirty="0"/>
              <a:t>этом слу­чае ис­ход­ное число могло быть 5600.</a:t>
            </a:r>
          </a:p>
          <a:p>
            <a:r>
              <a:rPr lang="ru-RU" dirty="0"/>
              <a:t>Число 1516 не может быть ре­зуль­та­том ра­бо­ты автомата, по­сколь­ку числа 15 и 16 расположены в порядке возрастания, а число 151 не может быть получено как сумма цифр десятичного числа.</a:t>
            </a:r>
          </a:p>
          <a:p>
            <a:r>
              <a:rPr lang="ru-RU" dirty="0"/>
              <a:t>Число 1211 может быть ре­зуль­та­том ра­бо­ты автомата, в этом слу­чае ис­ход­ное число могло быть было 6656.</a:t>
            </a:r>
          </a:p>
          <a:p>
            <a:r>
              <a:rPr lang="ru-RU" dirty="0"/>
              <a:t>Число 316 не может быть ре­зуль­та­том ра­бо­ты автомата, по­сколь­ку не­воз­мож­но по­лу­чить числа 3 и 16 расположены в порядке </a:t>
            </a:r>
            <a:r>
              <a:rPr lang="ru-RU" dirty="0" smtClean="0"/>
              <a:t>возрастания, </a:t>
            </a:r>
            <a:r>
              <a:rPr lang="ru-RU" dirty="0"/>
              <a:t>а число 31 не может быть получено как сумма цифр десятичного числа.</a:t>
            </a:r>
          </a:p>
          <a:p>
            <a:r>
              <a:rPr lang="ru-RU" dirty="0"/>
              <a:t>Число 1519 не может быть ре­зуль­та­том ра­бо­ты автомата, по­сколь­ку не­воз­мож­но по­лу­чить число 151 как сумму цифр де­ся­тич­но­го числа.</a:t>
            </a:r>
          </a:p>
          <a:p>
            <a:r>
              <a:rPr lang="ru-RU" dirty="0"/>
              <a:t>Число 116 может быть ре­зуль­та­том ра­бо­ты автомата</a:t>
            </a:r>
            <a:r>
              <a:rPr lang="ru-RU" dirty="0" smtClean="0"/>
              <a:t>, в </a:t>
            </a:r>
            <a:r>
              <a:rPr lang="ru-RU" dirty="0"/>
              <a:t>этом слу­чае ис­ход­ное число могло быть 5633.</a:t>
            </a:r>
          </a:p>
          <a:p>
            <a:r>
              <a:rPr lang="ru-RU" dirty="0"/>
              <a:t>Число 1515 может быть ре­зуль­та­том ра­бо­ты автомата</a:t>
            </a:r>
            <a:r>
              <a:rPr lang="ru-RU" dirty="0" smtClean="0"/>
              <a:t>, в </a:t>
            </a:r>
            <a:r>
              <a:rPr lang="ru-RU" dirty="0"/>
              <a:t>этом слу­чае ис­ход­ное число могло быть 7878.</a:t>
            </a:r>
          </a:p>
          <a:p>
            <a:r>
              <a:rPr lang="ru-RU" dirty="0"/>
              <a:t>Таким образом, имеем пять чисел, ко­то­рые могут яв­лять­ся ре­зуль­та­том ра­бо­ты автомата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/>
              <a:t>Ответ: 5.</a:t>
            </a:r>
          </a:p>
        </p:txBody>
      </p:sp>
    </p:spTree>
    <p:extLst>
      <p:ext uri="{BB962C8B-B14F-4D97-AF65-F5344CB8AC3E}">
        <p14:creationId xmlns:p14="http://schemas.microsoft.com/office/powerpoint/2010/main" val="1883144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6409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Автомат по­лу­ча­ет на вход два дву­знач­ных де­ся­тич­ных числа. По по­лу­чен­ным чис­лам стро­ит­ся новое де­ся­тич­ное число по сле­ду­ю­щим правилам.</a:t>
            </a:r>
          </a:p>
          <a:p>
            <a:r>
              <a:rPr lang="ru-RU" sz="2400" dirty="0"/>
              <a:t>1. Вы­чис­ля­ют­ся два числа — сумма цифр пер­во­го числа и сумма цифр вто­ро­го числа.</a:t>
            </a:r>
          </a:p>
          <a:p>
            <a:r>
              <a:rPr lang="ru-RU" sz="2400" dirty="0"/>
              <a:t>2. По­лу­чен­ные два числа за­пи­сы­ва­ют­ся друг за дру­гом в по­ряд­ке </a:t>
            </a:r>
            <a:r>
              <a:rPr lang="ru-RU" sz="2400" dirty="0" err="1"/>
              <a:t>не­убы­ва­ния</a:t>
            </a:r>
            <a:r>
              <a:rPr lang="ru-RU" sz="2400" dirty="0"/>
              <a:t> (без разделителей).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/>
              <a:t>Пример. Ис­ход­ные числа: 73 и 45. Сумма цифр пер­во­го числа: 10, сумма цифр вто­ро­го числа: 9. Результат: 910.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/>
              <a:t>Определите, сколь­ко из приведённых ниже чисел могут по­лу­чить­ся в ре­зуль­та­те ра­бо­ты автомата: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/>
              <a:t>211 1717 1817 1718 1719 219 21 10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/>
              <a:t>В от­ве­те за­пи­ши­те толь­ко ко­ли­че­ство чисел.</a:t>
            </a:r>
          </a:p>
        </p:txBody>
      </p:sp>
    </p:spTree>
    <p:extLst>
      <p:ext uri="{BB962C8B-B14F-4D97-AF65-F5344CB8AC3E}">
        <p14:creationId xmlns:p14="http://schemas.microsoft.com/office/powerpoint/2010/main" val="39443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8568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Пояснение</a:t>
            </a:r>
            <a:r>
              <a:rPr lang="ru-RU" b="1" dirty="0" smtClean="0"/>
              <a:t>. </a:t>
            </a:r>
            <a:r>
              <a:rPr lang="ru-RU" dirty="0" smtClean="0"/>
              <a:t>Проанализируем </a:t>
            </a:r>
            <a:r>
              <a:rPr lang="ru-RU" dirty="0"/>
              <a:t>каж­дое число. Число 211 может быть ре­зуль­та­том ра­бо­ты автомата, в этом слу­чае ис­ход­ные числа могли быть 20 и 56. Число 1717 может быть ре­зуль­та­том ра­бо­ты автомата, в этом слу­чае ис­ход­ные числа могли быть 89 и 98. Число 1817 не может быть ре­зуль­та­том ра­бо­ты автомата, по­сколь­ку числа за­пи­сы­ва­ют­ся в по­ряд­ке </a:t>
            </a:r>
            <a:r>
              <a:rPr lang="ru-RU" dirty="0" err="1"/>
              <a:t>неубывания</a:t>
            </a:r>
            <a:r>
              <a:rPr lang="ru-RU" dirty="0"/>
              <a:t>. Число 1718 может быть ре­зуль­та­том ра­бо­ты автомата, в этом слу­чае ис­ход­ное числа могли быть 89 и 99. Число 1719 не может быть ре­зуль­та­том ра­бо­ты </a:t>
            </a:r>
            <a:r>
              <a:rPr lang="ru-RU" dirty="0" err="1"/>
              <a:t>автоматаа</a:t>
            </a:r>
            <a:r>
              <a:rPr lang="ru-RU" dirty="0"/>
              <a:t>, по­сколь­ку не­воз­мож­но по­лу­чить число 19 как сумму двух цифр де­ся­тич­но­го числа. Число 219 не может быть ре­зуль­та­том ра­бо­ты автомата, по­сколь­ку если предположить, что это числа 2 и 19, за­пи­сан­ные в по­ряд­ке </a:t>
            </a:r>
            <a:r>
              <a:rPr lang="ru-RU" dirty="0" err="1"/>
              <a:t>неубывания</a:t>
            </a:r>
            <a:r>
              <a:rPr lang="ru-RU" dirty="0"/>
              <a:t>, видим что число 19 нель­зя по­лу­чить как как сумму двух цифр де­ся­тич­но­го числа, а если это числа 21 и 9, то воз­ни­ка­ет противоречие, по­то­му что числа долж­ны за­пи­сы­вать­ся в по­ряд­ке </a:t>
            </a:r>
            <a:r>
              <a:rPr lang="ru-RU" dirty="0" err="1"/>
              <a:t>неубывания</a:t>
            </a:r>
            <a:r>
              <a:rPr lang="ru-RU" dirty="0"/>
              <a:t>. Число 21 не может быть ре­зуль­та­том ра­бо­ты автомата, по­сколь­ку числа за­пи­сы­ва­ют­ся в по­ряд­ке </a:t>
            </a:r>
            <a:r>
              <a:rPr lang="ru-RU" dirty="0" err="1"/>
              <a:t>неубывания</a:t>
            </a:r>
            <a:r>
              <a:rPr lang="ru-RU" dirty="0"/>
              <a:t>. Число 10 не может быть ре­зуль­та­том ра­бо­ты автомата, по­сколь­ку числа за­пи­сы­ва­ют­ся в по­ряд­ке </a:t>
            </a:r>
            <a:r>
              <a:rPr lang="ru-RU" dirty="0" err="1"/>
              <a:t>неубывания</a:t>
            </a:r>
            <a:r>
              <a:rPr lang="ru-RU" dirty="0"/>
              <a:t>..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Ответ: 3.</a:t>
            </a:r>
          </a:p>
        </p:txBody>
      </p:sp>
    </p:spTree>
    <p:extLst>
      <p:ext uri="{BB962C8B-B14F-4D97-AF65-F5344CB8AC3E}">
        <p14:creationId xmlns:p14="http://schemas.microsoft.com/office/powerpoint/2010/main" val="110543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5846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Автомат по­лу­ча­ет на вход четырёхзначное де­ся­тич­ное число. Новое де­ся­тич­ное число стро­ит­ся по сле­ду­ю­щим правилам.</a:t>
            </a:r>
          </a:p>
          <a:p>
            <a:r>
              <a:rPr lang="ru-RU" sz="2400" dirty="0" smtClean="0"/>
              <a:t>1. Вы­чис­ля­ют­ся два числа — сумма «крайних» цифр четырёхзначного числа и сумма «средних» цифр четырёхзначного числа.</a:t>
            </a:r>
          </a:p>
          <a:p>
            <a:r>
              <a:rPr lang="ru-RU" sz="2400" dirty="0" smtClean="0"/>
              <a:t>2. По­лу­чен­ные два числа за­пи­сы­ва­ют­ся друг за дру­гом в по­ряд­ке </a:t>
            </a:r>
            <a:r>
              <a:rPr lang="ru-RU" sz="2400" dirty="0" err="1" smtClean="0"/>
              <a:t>не­воз­рас­та­ния</a:t>
            </a:r>
            <a:r>
              <a:rPr lang="ru-RU" sz="2400" dirty="0" smtClean="0"/>
              <a:t> (без разделителей).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Пример. Ис­ход­ное число: 7345. Сумма «крайних» цифр: 12, сумма «средних» цифр числа: 7. Результат: 127.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Определите, сколь­ко из приведённых ниже чисел могут по­лу­чить­ся в ре­зуль­та­те ра­бо­ты автомата: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211 1717 1817 1718 1916 219 21 10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В от­ве­те за­пи­ши­те толь­ко ко­ли­че­ство чисел.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85141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85689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Пояснение</a:t>
            </a:r>
            <a:r>
              <a:rPr lang="ru-RU" b="1" dirty="0" smtClean="0"/>
              <a:t>. </a:t>
            </a:r>
            <a:r>
              <a:rPr lang="ru-RU" dirty="0" smtClean="0"/>
              <a:t>Проанализируем </a:t>
            </a:r>
            <a:r>
              <a:rPr lang="ru-RU" dirty="0"/>
              <a:t>каж­дое число.</a:t>
            </a:r>
          </a:p>
          <a:p>
            <a:r>
              <a:rPr lang="ru-RU" dirty="0"/>
              <a:t>Число 211 не может быть ре­зуль­та­том ра­бо­ты автомата, по­сколь­ку </a:t>
            </a:r>
            <a:r>
              <a:rPr lang="ru-RU" dirty="0" err="1"/>
              <a:t>по­сколь­ку</a:t>
            </a:r>
            <a:r>
              <a:rPr lang="ru-RU" dirty="0"/>
              <a:t> если предположить, что это числа 21 и 1, за­пи­сан­ные в по­ряд­ке </a:t>
            </a:r>
            <a:r>
              <a:rPr lang="ru-RU" dirty="0" err="1"/>
              <a:t>невозрастания</a:t>
            </a:r>
            <a:r>
              <a:rPr lang="ru-RU" dirty="0"/>
              <a:t>, видим что число 21 нель­зя </a:t>
            </a:r>
            <a:r>
              <a:rPr lang="ru-RU" dirty="0" err="1"/>
              <a:t>по­лу­читсь</a:t>
            </a:r>
            <a:r>
              <a:rPr lang="ru-RU" dirty="0"/>
              <a:t> как как сумму двух цифр де­ся­тич­но­го числа, а если это числа 2 и 11, то воз­ни­ка­ет противоречие, по­то­му что числа долж­ны за­пи­сы­вать­ся в по­ряд­ке </a:t>
            </a:r>
            <a:r>
              <a:rPr lang="ru-RU" dirty="0" err="1"/>
              <a:t>невозрастания</a:t>
            </a:r>
            <a:r>
              <a:rPr lang="ru-RU" dirty="0"/>
              <a:t>.</a:t>
            </a:r>
          </a:p>
          <a:p>
            <a:r>
              <a:rPr lang="ru-RU" dirty="0"/>
              <a:t>Число 1717 может быть ре­зуль­та­том ра­бо­ты автомата, в этом слу­чае ис­ход­ное число могло быть 9988.</a:t>
            </a:r>
          </a:p>
          <a:p>
            <a:r>
              <a:rPr lang="ru-RU" dirty="0"/>
              <a:t>Число 1817 может быть ре­зуль­та­том ра­бо­ты автомата, в этом слу­чае ис­ход­ное число могло быть 8999.</a:t>
            </a:r>
          </a:p>
          <a:p>
            <a:r>
              <a:rPr lang="ru-RU" dirty="0"/>
              <a:t>Число 1718 не может быть ре­зуль­та­том ра­бо­ты автомата, по­сколь­ку числа за­пи­сы­ва­ют­ся в по­ряд­ке </a:t>
            </a:r>
            <a:r>
              <a:rPr lang="ru-RU" dirty="0" err="1"/>
              <a:t>невозрастания</a:t>
            </a:r>
            <a:r>
              <a:rPr lang="ru-RU" dirty="0"/>
              <a:t>.</a:t>
            </a:r>
          </a:p>
          <a:p>
            <a:r>
              <a:rPr lang="ru-RU" dirty="0"/>
              <a:t>Число 1916 не может быть ре­зуль­та­том ра­бо­ты автомата, по­сколь­ку не­воз­мож­но по­лу­чить число 19 как сумму двух цифр де­ся­тич­но­го числа. Число 219 не может быть ре­зуль­та­том ра­бо­ты автомата, по­сколь­ку если предположить, что это числа 21 и 2, за­пи­сан­ные в по­ряд­ке </a:t>
            </a:r>
            <a:r>
              <a:rPr lang="ru-RU" dirty="0" err="1"/>
              <a:t>неневозрастания</a:t>
            </a:r>
            <a:r>
              <a:rPr lang="ru-RU" dirty="0"/>
              <a:t>, видим что число 21 нель­зя </a:t>
            </a:r>
            <a:r>
              <a:rPr lang="ru-RU" dirty="0" err="1"/>
              <a:t>по­лу­читсь</a:t>
            </a:r>
            <a:r>
              <a:rPr lang="ru-RU" dirty="0"/>
              <a:t> как как сумму двух цифр де­ся­тич­но­го числа, а если это числа 2 и 19, то воз­ни­ка­ет противоречие, по­то­му что числа долж­ны за­пи­сы­вать­ся в по­ряд­ке </a:t>
            </a:r>
            <a:r>
              <a:rPr lang="ru-RU" dirty="0" err="1"/>
              <a:t>невозрастания</a:t>
            </a:r>
            <a:r>
              <a:rPr lang="ru-RU" dirty="0"/>
              <a:t>.</a:t>
            </a:r>
          </a:p>
          <a:p>
            <a:r>
              <a:rPr lang="ru-RU" dirty="0"/>
              <a:t>Число 21 может быть ре­зуль­та­том ра­бо­ты автомата, в этом слу­чае ис­ход­ное число могло быть 2010.</a:t>
            </a:r>
          </a:p>
          <a:p>
            <a:r>
              <a:rPr lang="ru-RU" dirty="0"/>
              <a:t>Число 10 может быть ре­зуль­та­том ра­бо­ты </a:t>
            </a:r>
            <a:r>
              <a:rPr lang="ru-RU" dirty="0" err="1"/>
              <a:t>автомата,в</a:t>
            </a:r>
            <a:r>
              <a:rPr lang="ru-RU" dirty="0"/>
              <a:t> этом слу­чае ис­ход­ное число могло быть 5005.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Ответ: 4.</a:t>
            </a:r>
          </a:p>
        </p:txBody>
      </p:sp>
    </p:spTree>
    <p:extLst>
      <p:ext uri="{BB962C8B-B14F-4D97-AF65-F5344CB8AC3E}">
        <p14:creationId xmlns:p14="http://schemas.microsoft.com/office/powerpoint/2010/main" val="33067304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1194</Words>
  <Application>Microsoft Office PowerPoint</Application>
  <PresentationFormat>Экран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Задания 16. Алгоритм, записанный на естественном языке, обрабатывающий цепочки символов или списки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Коробкова Е.М.</dc:creator>
  <cp:lastModifiedBy>Пользователь</cp:lastModifiedBy>
  <cp:revision>3</cp:revision>
  <dcterms:created xsi:type="dcterms:W3CDTF">2017-04-16T18:23:27Z</dcterms:created>
  <dcterms:modified xsi:type="dcterms:W3CDTF">2018-03-06T12:20:40Z</dcterms:modified>
</cp:coreProperties>
</file>