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88" r:id="rId4"/>
    <p:sldId id="257" r:id="rId5"/>
    <p:sldId id="289" r:id="rId6"/>
    <p:sldId id="259" r:id="rId7"/>
    <p:sldId id="271" r:id="rId8"/>
    <p:sldId id="273" r:id="rId9"/>
    <p:sldId id="275" r:id="rId10"/>
    <p:sldId id="290" r:id="rId11"/>
    <p:sldId id="279" r:id="rId12"/>
    <p:sldId id="292" r:id="rId13"/>
    <p:sldId id="260" r:id="rId14"/>
    <p:sldId id="278" r:id="rId15"/>
    <p:sldId id="293" r:id="rId16"/>
    <p:sldId id="265" r:id="rId17"/>
    <p:sldId id="283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215370" cy="107157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Муниципальное автономное дошкольное образовательное учреждение МАДОУ </a:t>
            </a:r>
            <a:r>
              <a:rPr lang="ru-RU" sz="1400" b="1" dirty="0" err="1" smtClean="0">
                <a:solidFill>
                  <a:srgbClr val="002060"/>
                </a:solidFill>
                <a:latin typeface="Arial Black" pitchFamily="34" charset="0"/>
              </a:rPr>
              <a:t>д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/с №36 городского округа город Нефтекамск РБ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Использование элементов системы Карла </a:t>
            </a:r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Орфа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в развитии музыкальных способностей детей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357694"/>
            <a:ext cx="4500594" cy="13001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Подготовила : музыкальный руководитель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высшей категории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Бурмистрова Н.Н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5362" name="Picture 2" descr="C:\Documents and Settings\Администратор\Мои документы\Downloads\ноты на п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5572164" cy="2097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Оркестр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4" name="Содержимое 6" descr="D:\Надежда\Фото нов\оркестр   и 3гр\оркестр+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31146"/>
            <a:ext cx="8229600" cy="391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1714512"/>
          </a:xfrm>
        </p:spPr>
        <p:txBody>
          <a:bodyPr>
            <a:normAutofit fontScale="70000" lnSpcReduction="2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Карл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Орф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видил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решение проблемы в том чтобы учить детей играть  не на сложных, требующих долгих лет подготовки инструментах,  а простых. Такими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Орф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считал  ксилофон. треугольники, колокольчики, маракасы и т.д.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D:\Надежда\ФОТО ВСЕ\2014 год\Ф. малыши апрель 2014\фунтик+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3116"/>
            <a:ext cx="80010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Надежда\ФОТО ВСЕ\2011\фото с палачками и\упр с пал.jpg"/>
          <p:cNvPicPr>
            <a:picLocks noGrp="1"/>
          </p:cNvPicPr>
          <p:nvPr>
            <p:ph sz="quarter"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57225" y="785794"/>
            <a:ext cx="74295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229600" cy="464347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Музыкальное воспитание, по мнению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Орфа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, не должно ограничиваться развитием слуха, ритма, слушанием музыки, обучением пению или игре на музыкальных инструментах.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Задача музыкального воспитания – стимулировать творческую фантазию, умение импровизировать, сочинять в процессе индивидуального и коллективного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музицирования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 этой работе следует опираться на связь музыки с жестом, словом, танцем, пантомимой</a:t>
            </a:r>
            <a:endParaRPr lang="ru-RU" sz="28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Надежда\ФОТО ВСЕ\2014 год\Фото окт 2014\Ф. кружок 31.10 14\IMG_1932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500042"/>
            <a:ext cx="76438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72132" y="785795"/>
            <a:ext cx="3267068" cy="50006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Карл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Орф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разработал детские песенки, пьесы и упражнения, которые легко можно изменять и придумывать новые вместе с детьми. Податливый материал для занятий побуждает детей фантазировать, сочинять и импровизировать.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Содержимое 3" descr="D:\Надежда\Фото нов\Ф.  Путеш. с Машей\индив раб на ксилафоне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85794"/>
            <a:ext cx="370332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85728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ПОЭТИЧЕСКОЕ МУЗИЦИРОВАНИЕ.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ЭТОТ ЭЛЕМЕНТ ПОМОГАЕТ ДЕТЯМ ОЩУТИТЬ ГАРМОНИЧНОЕ ЗВУЧАНИЕ ПОЭЗИИ И МУЗЫКИ. РЕБЯТА ОСОЗНАЮТ СВЯЗЬ МУЗЫКИ И СЛОВА.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:\Надежда\ФОТО ВСЕ\2014 год\Ф. сказка песенка.2014\сказка1+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4290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Надежда\ФОТО ВСЕ\2014 год\Ф. сказка песенка.2014\сказка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000628" y="1643050"/>
            <a:ext cx="35004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19200"/>
            <a:ext cx="8329642" cy="49377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Развитие творческих способностей детей в одной области, считает К.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Орф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, обязательно отразится и на другой: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«Кем бы ни стал в дальнейшем ребенок – музыкантом или врачом, ученым или рабочим, задача педагогов воспитывать в нем творческое начало, творческое мышление…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  Привитие желания и умение творить скажутся в любой сфере будущей деятельности ребенка»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22860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Спасибо за внимание!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Творческих успехов!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1747" name="Picture 3" descr="C:\Documents and Settings\Администратор\Мои документы\Downloads\ноты прост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807249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86380" y="714357"/>
            <a:ext cx="3552820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Основоположником современной теории ритмического воспитания явился швейцарский  музыкант ,педагог,  дирижер            ЖАК ЭМИЛЬ ДАЛЬКРОЗ (1865 – 1956), На первое место он ставил игру как естественную деятельность, в процессе которой ребенок познает жизнь, а также меньше всего утомляется, и поэтому интерес и внимание у него в игре держится дольше, чем в специальных обучающих упражнениях.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Picture 1" descr="C:\Documents and Settings\Администратор\Мои документы\Downloads\d0398p-dalcroz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1643050"/>
            <a:ext cx="4830482" cy="3511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57752" y="857233"/>
            <a:ext cx="4000528" cy="5143536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Его продолжателем стал  немецкий педагог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Карл </a:t>
            </a:r>
            <a:r>
              <a:rPr lang="ru-RU" sz="2000" b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Орф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(1895-1982).   В Зальцбурге он стал одним из создателей института, разрабатывающего проблемы детского музыкального воспитания                              « </a:t>
            </a:r>
            <a:r>
              <a:rPr lang="ru-RU" sz="2000" b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Моцартеум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» Академии музыки  и изобразительного искусства. Туда входит институт К. </a:t>
            </a:r>
            <a:r>
              <a:rPr lang="ru-RU" sz="2000" b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Орфа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22" name="Picture 2" descr="C:\Documents and Settings\Администратор\Мои документы\Downloads\Орф-Кар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3848594" cy="5208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429132"/>
            <a:ext cx="8229600" cy="2000264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Карл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Орф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(1895-1982) - немецкий композитор. Учился в Мюнхенской академии музыки, позднее (в 1920 году) у Генриха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Камински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. В 1924 году вместе с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Доротеей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Гюнтер (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Gunther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) основал школу гимнастики, музыки и танца (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Гюнтершуле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[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Guntherschule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]). Опыт работы в этой школе лег в основу музыкально-педагогической системы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Орфа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\Мои документы\Downloads\орф д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3740145" cy="3740145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тор\Мои документы\Downloads\карл орф с детьм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0042"/>
            <a:ext cx="3743332" cy="3743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42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Ведущий принцип </a:t>
            </a:r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</a:rPr>
              <a:t>орфовской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педагогики — «обучение в действии»: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ребенок вовлекается педагогом в процессе активных действий, связанных с познанием музыки,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действие всегда являлось единственно надежной гарантией усвоения любого знания.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Все это вместе взятое позволяет повысить интерес ребенка к занятиям и пробудить его мысль и фантазию.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Композитор ввел термин «элементарное </a:t>
            </a:r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</a:rPr>
              <a:t>музицирование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».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принципы концепции Карла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 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Суть занятий по системе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Орфа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составляет соединение музыки, слова и движения.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Особая атмосфера занятия, где царит увлеченность, раскованность, внутренний комфорт на основе широкого применения коммуникативно-двигательных игр.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В основе занятия лежит творческая деятельность детей, в которой они могут фантазировать, проявлять индивидуальность.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Спонтанность, сиюминутность рождения и воплощения идей, атмосферы и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импровизационности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Администратор\Мои документы\Downloads\hello_html_4f2b78cf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864399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571481"/>
            <a:ext cx="8043890" cy="2071701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Инструменты К. </a:t>
            </a:r>
            <a:r>
              <a:rPr lang="ru-RU" sz="34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Орфа</a:t>
            </a:r>
            <a:r>
              <a:rPr lang="ru-RU" sz="3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, «</a:t>
            </a:r>
            <a:r>
              <a:rPr lang="ru-RU" sz="34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Орфовский</a:t>
            </a:r>
            <a:r>
              <a:rPr lang="ru-RU" sz="3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набор»: ксилофоны; металлофоны; </a:t>
            </a:r>
            <a:r>
              <a:rPr lang="ru-RU" sz="34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глокеншпили</a:t>
            </a:r>
            <a:r>
              <a:rPr lang="ru-RU" sz="3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; треугольники, бубенцы, колокольчики, пальчиковые тарелочки, бубны, тамбурины, деревянные коробочки, </a:t>
            </a:r>
            <a:r>
              <a:rPr lang="ru-RU" sz="34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клавесы</a:t>
            </a:r>
            <a:r>
              <a:rPr lang="ru-RU" sz="3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34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тон-блоки</a:t>
            </a:r>
            <a:r>
              <a:rPr lang="ru-RU" sz="3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34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гуиро</a:t>
            </a:r>
            <a:r>
              <a:rPr lang="ru-RU" sz="3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, маракасы, ручные барабаны, </a:t>
            </a:r>
            <a:r>
              <a:rPr lang="ru-RU" sz="34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бонго</a:t>
            </a:r>
            <a:r>
              <a:rPr lang="ru-RU" sz="3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, литавры, ручные тарелки и др.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 descr="C:\Documents and Settings\Администратор\Мои документы\Downloads\schulwerkins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8440422" cy="349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Администратор\Мои документы\Downloads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Инструменты  К.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Орфа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 в</a:t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МАДОУ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/с №36</a:t>
            </a:r>
            <a:endParaRPr lang="ru-RU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Содержимое 3" descr="D:\Надежда\ФОТО ВСЕ\2014 год\лицензирование кружка\инстр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73581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513</TotalTime>
  <Words>535</Words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Муниципальное автономное дошкольное образовательное учреждение МАДОУ д/с №36 городского округа город Нефтекамск РБ   Использование элементов системы Карла Орфа в развитии музыкальных способностей детей</vt:lpstr>
      <vt:lpstr>Слайд 2</vt:lpstr>
      <vt:lpstr>Слайд 3</vt:lpstr>
      <vt:lpstr>И </vt:lpstr>
      <vt:lpstr>Слайд 5</vt:lpstr>
      <vt:lpstr>Основные принципы концепции Карла Орфа.</vt:lpstr>
      <vt:lpstr>Слайд 7</vt:lpstr>
      <vt:lpstr>Слайд 8</vt:lpstr>
      <vt:lpstr>Инструменты  К. Орфа  в  МАДОУ д/с №36</vt:lpstr>
      <vt:lpstr>Оркестр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WORK</cp:lastModifiedBy>
  <cp:revision>56</cp:revision>
  <dcterms:modified xsi:type="dcterms:W3CDTF">2017-03-24T17:10:07Z</dcterms:modified>
</cp:coreProperties>
</file>