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78" r:id="rId4"/>
    <p:sldId id="256" r:id="rId5"/>
    <p:sldId id="257" r:id="rId6"/>
    <p:sldId id="258" r:id="rId7"/>
    <p:sldId id="263" r:id="rId8"/>
    <p:sldId id="265" r:id="rId9"/>
    <p:sldId id="264" r:id="rId10"/>
    <p:sldId id="266" r:id="rId11"/>
    <p:sldId id="268" r:id="rId12"/>
    <p:sldId id="269" r:id="rId13"/>
    <p:sldId id="267" r:id="rId14"/>
    <p:sldId id="271" r:id="rId15"/>
    <p:sldId id="276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6E2D-22D0-4361-9650-48E57DA2CFE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30B82-4205-464E-910E-BCCEB251B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9291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6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Ценности Олимпийских и </a:t>
            </a:r>
            <a:r>
              <a:rPr lang="ru-RU" sz="5200" b="1" dirty="0" err="1" smtClean="0">
                <a:solidFill>
                  <a:schemeClr val="tx2">
                    <a:lumMod val="75000"/>
                  </a:schemeClr>
                </a:solidFill>
              </a:rPr>
              <a:t>Паралимийских</a:t>
            </a: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 игр. Развитие </a:t>
            </a: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двигательных качеств </a:t>
            </a: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>методом модульного обучения </a:t>
            </a:r>
            <a:endParaRPr lang="ru-RU" sz="5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Урок по физической культуре</a:t>
            </a:r>
            <a:br>
              <a:rPr lang="ru-RU" b="1" dirty="0" smtClean="0"/>
            </a:br>
            <a:r>
              <a:rPr lang="ru-RU" b="1" dirty="0" smtClean="0"/>
              <a:t>в 9 «А» классе</a:t>
            </a:r>
            <a:endParaRPr lang="ru-RU" b="1" dirty="0"/>
          </a:p>
        </p:txBody>
      </p:sp>
      <p:pic>
        <p:nvPicPr>
          <p:cNvPr id="2051" name="Picture 3" descr="C:\Users\Светуля\Desktop\Работа\все Светино\детское\анимашки\спортивные анимашки\sports-5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9901" y="5524190"/>
            <a:ext cx="1484099" cy="1333810"/>
          </a:xfrm>
          <a:prstGeom prst="rect">
            <a:avLst/>
          </a:prstGeom>
          <a:noFill/>
        </p:spPr>
      </p:pic>
      <p:pic>
        <p:nvPicPr>
          <p:cNvPr id="2052" name="Picture 4" descr="C:\Users\Светуля\Desktop\Работа\все Светино\детское\анимашки\спортивные анимашки\sports-5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72140"/>
            <a:ext cx="1430746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4 ценность «Смелость»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Подъем прямых ног в висе на шведской </a:t>
            </a:r>
            <a:r>
              <a:rPr lang="ru-RU" b="1" dirty="0" smtClean="0"/>
              <a:t>стенке </a:t>
            </a:r>
            <a:endParaRPr lang="ru-RU" dirty="0" smtClean="0"/>
          </a:p>
          <a:p>
            <a:r>
              <a:rPr lang="ru-RU" b="1" dirty="0" smtClean="0"/>
              <a:t>Юноши – 20 раз</a:t>
            </a:r>
            <a:endParaRPr lang="ru-RU" dirty="0" smtClean="0"/>
          </a:p>
          <a:p>
            <a:r>
              <a:rPr lang="ru-RU" b="1" dirty="0" smtClean="0"/>
              <a:t>Девушки – 15 раз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188" y="4572008"/>
            <a:ext cx="3052812" cy="229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442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5ценность «Решимость»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Прыжки на двух ногах через гимнастическую скамейку</a:t>
            </a:r>
            <a:endParaRPr lang="ru-RU" dirty="0" smtClean="0"/>
          </a:p>
          <a:p>
            <a:pPr lvl="0"/>
            <a:r>
              <a:rPr lang="ru-RU" b="1" dirty="0" smtClean="0"/>
              <a:t>Лицом вперед</a:t>
            </a:r>
            <a:endParaRPr lang="ru-RU" dirty="0" smtClean="0"/>
          </a:p>
          <a:p>
            <a:pPr lvl="0"/>
            <a:r>
              <a:rPr lang="ru-RU" b="1" dirty="0" smtClean="0"/>
              <a:t>Правым, левым боком к скамейке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6 ценность «Вдохновение»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4318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Ведение баскетбольного мяча от средней линии, 2 шага, бросок мяча в кольцо сверху одной рукой</a:t>
            </a:r>
            <a:endParaRPr lang="ru-RU" dirty="0" smtClean="0"/>
          </a:p>
          <a:p>
            <a:r>
              <a:rPr lang="ru-RU" b="1" dirty="0" smtClean="0"/>
              <a:t>10 раз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7" y="3929066"/>
            <a:ext cx="3905243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7 ценность «Равенство»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Вращение обруча вокруг туловища</a:t>
            </a:r>
            <a:endParaRPr lang="ru-RU" dirty="0" smtClean="0"/>
          </a:p>
          <a:p>
            <a:r>
              <a:rPr lang="ru-RU" b="1" dirty="0" smtClean="0"/>
              <a:t>Юноши – 1,5 мин</a:t>
            </a:r>
            <a:endParaRPr lang="ru-RU" dirty="0" smtClean="0"/>
          </a:p>
          <a:p>
            <a:r>
              <a:rPr lang="ru-RU" b="1" dirty="0" smtClean="0"/>
              <a:t>Девушки – 1,5 мин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39834"/>
            <a:ext cx="3357554" cy="25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Вопрос № 1.Сколько </a:t>
            </a:r>
            <a:r>
              <a:rPr lang="ru-RU" b="1" dirty="0" err="1" smtClean="0">
                <a:solidFill>
                  <a:srgbClr val="7030A0"/>
                </a:solidFill>
              </a:rPr>
              <a:t>паралимпийских</a:t>
            </a:r>
            <a:r>
              <a:rPr lang="ru-RU" b="1" dirty="0" smtClean="0">
                <a:solidFill>
                  <a:srgbClr val="7030A0"/>
                </a:solidFill>
              </a:rPr>
              <a:t> зимних видов спорта?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А. – 5</a:t>
            </a:r>
          </a:p>
          <a:p>
            <a:pPr>
              <a:buNone/>
            </a:pPr>
            <a:r>
              <a:rPr lang="ru-RU" sz="4000" b="1" dirty="0" smtClean="0"/>
              <a:t>В. – 7 </a:t>
            </a:r>
          </a:p>
          <a:p>
            <a:pPr>
              <a:buNone/>
            </a:pPr>
            <a:r>
              <a:rPr lang="ru-RU" sz="4000" b="1" dirty="0" smtClean="0"/>
              <a:t>С. – 10 </a:t>
            </a:r>
          </a:p>
          <a:p>
            <a:pPr>
              <a:buNone/>
            </a:pPr>
            <a:r>
              <a:rPr lang="en-US" sz="4000" b="1" dirty="0" smtClean="0"/>
              <a:t>D</a:t>
            </a:r>
            <a:r>
              <a:rPr lang="ru-RU" sz="4000" b="1" dirty="0" smtClean="0"/>
              <a:t>. – 11 </a:t>
            </a:r>
            <a:endParaRPr lang="ru-RU" sz="4000" b="1" dirty="0"/>
          </a:p>
        </p:txBody>
      </p:sp>
      <p:pic>
        <p:nvPicPr>
          <p:cNvPr id="4098" name="Picture 2" descr="C:\Users\Светуля\Desktop\Работа\все Светино\детское\анимашки\спортивные анимашки\sports-5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032" y="3643314"/>
            <a:ext cx="286154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2,4 Answers,B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Вопрос № 2. Сколько олимпийских зимних видов спорта?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А. – 5</a:t>
            </a:r>
          </a:p>
          <a:p>
            <a:pPr>
              <a:buNone/>
            </a:pPr>
            <a:r>
              <a:rPr lang="ru-RU" sz="4000" b="1" dirty="0" smtClean="0"/>
              <a:t>В. – 7 </a:t>
            </a:r>
          </a:p>
          <a:p>
            <a:pPr>
              <a:buNone/>
            </a:pPr>
            <a:r>
              <a:rPr lang="ru-RU" sz="4000" b="1" dirty="0" smtClean="0"/>
              <a:t>С. – 10</a:t>
            </a: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D. – 8 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</a:t>
            </a:r>
            <a:endParaRPr lang="ru-RU" sz="4000" b="1" dirty="0"/>
          </a:p>
        </p:txBody>
      </p:sp>
      <p:pic>
        <p:nvPicPr>
          <p:cNvPr id="5" name="Picture 2" descr="C:\Users\Светуля\Desktop\Работа\все Светино\детское\анимашки\спортивные анимашки\sports-5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286154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3,4 Answers,C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Вопрос № 3. </a:t>
            </a:r>
            <a:r>
              <a:rPr lang="ru-RU" sz="3600" b="1" dirty="0" smtClean="0">
                <a:solidFill>
                  <a:srgbClr val="7030A0"/>
                </a:solidFill>
              </a:rPr>
              <a:t>Какими качествами нужно обладать, чтобы сделать первый шаг, когда все вокруг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говорят о том, что у тебя нет шансов?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8576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 – Уважение</a:t>
            </a:r>
          </a:p>
          <a:p>
            <a:pPr>
              <a:buNone/>
            </a:pPr>
            <a:r>
              <a:rPr lang="ru-RU" b="1" dirty="0" smtClean="0"/>
              <a:t>В. – Равенство</a:t>
            </a:r>
          </a:p>
          <a:p>
            <a:pPr>
              <a:buNone/>
            </a:pPr>
            <a:r>
              <a:rPr lang="ru-RU" b="1" dirty="0" smtClean="0"/>
              <a:t>С. – Смелость</a:t>
            </a:r>
          </a:p>
          <a:p>
            <a:pPr>
              <a:buNone/>
            </a:pPr>
            <a:r>
              <a:rPr lang="en-US" b="1" dirty="0" smtClean="0"/>
              <a:t>D. – </a:t>
            </a:r>
            <a:r>
              <a:rPr lang="ru-RU" b="1" dirty="0" smtClean="0"/>
              <a:t>Вдохновение 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Светуля\Desktop\Работа\все Светино\детское\анимашки\спортивные анимашки\sports-5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032" y="3643314"/>
            <a:ext cx="286154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4,4 Answers,A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Вопрос № 4. </a:t>
            </a:r>
            <a:r>
              <a:rPr lang="ru-RU" sz="3200" b="1" dirty="0" err="1" smtClean="0">
                <a:solidFill>
                  <a:srgbClr val="7030A0"/>
                </a:solidFill>
              </a:rPr>
              <a:t>Паралимпийский</a:t>
            </a:r>
            <a:r>
              <a:rPr lang="ru-RU" sz="3200" b="1" dirty="0" smtClean="0">
                <a:solidFill>
                  <a:srgbClr val="7030A0"/>
                </a:solidFill>
              </a:rPr>
              <a:t> спорт призван стирать границы и барьеры между людьми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с инвалидностью и без инвалидности. Какую ценность символизирует пример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Оскара </a:t>
            </a:r>
            <a:r>
              <a:rPr lang="ru-RU" sz="3200" b="1" dirty="0" err="1" smtClean="0">
                <a:solidFill>
                  <a:srgbClr val="7030A0"/>
                </a:solidFill>
              </a:rPr>
              <a:t>Писториуса</a:t>
            </a:r>
            <a:r>
              <a:rPr lang="ru-RU" sz="3200" b="1" dirty="0" smtClean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714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 –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Равенство</a:t>
            </a:r>
          </a:p>
          <a:p>
            <a:pPr>
              <a:buNone/>
            </a:pPr>
            <a:r>
              <a:rPr lang="ru-RU" b="1" dirty="0" smtClean="0"/>
              <a:t>В. – Смелость</a:t>
            </a:r>
          </a:p>
          <a:p>
            <a:pPr>
              <a:buNone/>
            </a:pPr>
            <a:r>
              <a:rPr lang="ru-RU" b="1" dirty="0" smtClean="0"/>
              <a:t>С. – Совершенство</a:t>
            </a:r>
          </a:p>
          <a:p>
            <a:pPr>
              <a:buNone/>
            </a:pPr>
            <a:r>
              <a:rPr lang="en-US" b="1" dirty="0" smtClean="0"/>
              <a:t>D. – </a:t>
            </a:r>
            <a:r>
              <a:rPr lang="ru-RU" b="1" dirty="0" smtClean="0"/>
              <a:t>Уважение 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Светуля\Desktop\Работа\все Светино\детское\анимашки\спортивные анимашки\sports-5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29066"/>
            <a:ext cx="286154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5,4 Answers,A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Вопрос № 5. Какие отношения между народами пропагандирует Олимпийское движение?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А. – Дружба</a:t>
            </a:r>
          </a:p>
          <a:p>
            <a:pPr>
              <a:buNone/>
            </a:pPr>
            <a:r>
              <a:rPr lang="ru-RU" b="1" dirty="0" smtClean="0"/>
              <a:t>В. – Совершенство</a:t>
            </a:r>
          </a:p>
          <a:p>
            <a:pPr>
              <a:buNone/>
            </a:pPr>
            <a:r>
              <a:rPr lang="ru-RU" b="1" dirty="0" smtClean="0"/>
              <a:t>С. – Вдохновение</a:t>
            </a:r>
          </a:p>
          <a:p>
            <a:pPr>
              <a:buNone/>
            </a:pPr>
            <a:r>
              <a:rPr lang="en-US" b="1" dirty="0" smtClean="0"/>
              <a:t>D. – </a:t>
            </a:r>
            <a:r>
              <a:rPr lang="ru-RU" b="1" dirty="0" smtClean="0"/>
              <a:t>Смелость 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Светуля\Desktop\Работа\все Светино\детское\анимашки\спортивные анимашки\sports-5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032" y="3643314"/>
            <a:ext cx="286154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Цель урока: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64331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Систематизировать двигательные навыки, используя метод модульного обучения</a:t>
            </a:r>
            <a:endParaRPr lang="ru-RU" b="1" dirty="0"/>
          </a:p>
        </p:txBody>
      </p:sp>
      <p:pic>
        <p:nvPicPr>
          <p:cNvPr id="1026" name="Picture 2" descr="C:\Users\Светуля\Desktop\Работа\все Светино\детское\анимашки\спортивные анимашки\sports-4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43580"/>
            <a:ext cx="1857388" cy="1664413"/>
          </a:xfrm>
          <a:prstGeom prst="rect">
            <a:avLst/>
          </a:prstGeom>
          <a:noFill/>
        </p:spPr>
      </p:pic>
      <p:pic>
        <p:nvPicPr>
          <p:cNvPr id="1027" name="Picture 3" descr="C:\Users\Светуля\Desktop\Работа\все Светино\детское\анимашки\спортивные анимашки\sports-4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1857388" cy="1664413"/>
          </a:xfrm>
          <a:prstGeom prst="rect">
            <a:avLst/>
          </a:prstGeom>
          <a:noFill/>
        </p:spPr>
      </p:pic>
      <p:pic>
        <p:nvPicPr>
          <p:cNvPr id="1028" name="Picture 4" descr="C:\Users\Светуля\Desktop\Работа\все Светино\детское\анимашки\спортивные анимашки\sports-4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072074"/>
            <a:ext cx="2000264" cy="1415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 урока: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Расширение представлений об Олимпийских и </a:t>
            </a:r>
            <a:r>
              <a:rPr lang="ru-RU" b="1" dirty="0" err="1" smtClean="0"/>
              <a:t>Паралимпийских</a:t>
            </a:r>
            <a:r>
              <a:rPr lang="ru-RU" b="1" dirty="0" smtClean="0"/>
              <a:t> играх;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Включение школьников в активное освоение системы олимпийских и </a:t>
            </a:r>
            <a:r>
              <a:rPr lang="ru-RU" b="1" dirty="0" err="1" smtClean="0"/>
              <a:t>паралимпийских</a:t>
            </a:r>
            <a:r>
              <a:rPr lang="ru-RU" b="1" dirty="0" smtClean="0"/>
              <a:t> ценностей;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Развитие двигательных качеств методом модульного обучения.</a:t>
            </a:r>
            <a:endParaRPr lang="ru-RU" b="1" dirty="0"/>
          </a:p>
        </p:txBody>
      </p:sp>
      <p:pic>
        <p:nvPicPr>
          <p:cNvPr id="3074" name="Picture 2" descr="C:\Users\Светуля\Desktop\Работа\все Светино\детское\анимашки\спортивные анимашки\sports-5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357298"/>
            <a:ext cx="1684305" cy="1266828"/>
          </a:xfrm>
          <a:prstGeom prst="rect">
            <a:avLst/>
          </a:prstGeom>
          <a:noFill/>
        </p:spPr>
      </p:pic>
      <p:pic>
        <p:nvPicPr>
          <p:cNvPr id="3075" name="Picture 3" descr="C:\Users\Светуля\Desktop\Работа\все Светино\детское\анимашки\спортивные анимашки\sports-5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1857388" cy="1397010"/>
          </a:xfrm>
          <a:prstGeom prst="rect">
            <a:avLst/>
          </a:prstGeom>
          <a:noFill/>
        </p:spPr>
      </p:pic>
      <p:pic>
        <p:nvPicPr>
          <p:cNvPr id="3076" name="Picture 4" descr="C:\Users\Светуля\Desktop\Работа\все Светино\детское\анимашки\спортивные анимашки\sports-5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4890" y="5429264"/>
            <a:ext cx="1614661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8" y="0"/>
            <a:ext cx="91477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0723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96256" y="1571612"/>
            <a:ext cx="1047744" cy="104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86446" y="1785926"/>
            <a:ext cx="271461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Следж</a:t>
            </a:r>
            <a:r>
              <a:rPr lang="ru-RU" sz="2000" b="1" dirty="0" smtClean="0">
                <a:solidFill>
                  <a:schemeClr val="tx1"/>
                </a:solidFill>
              </a:rPr>
              <a:t> - хоккей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7694" y="2857496"/>
            <a:ext cx="976306" cy="9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429256" y="2928934"/>
            <a:ext cx="271461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Лыжные гонки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8" y="3929066"/>
            <a:ext cx="761992" cy="76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000728" y="3929066"/>
            <a:ext cx="3143272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Керлинг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 колясках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39132" y="4929198"/>
            <a:ext cx="904868" cy="90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429388" y="5000636"/>
            <a:ext cx="207170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Биатлон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5572132" y="5786454"/>
            <a:ext cx="2786082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Горнолыжный спорт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7000892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solidFill>
                  <a:srgbClr val="7030A0"/>
                </a:solidFill>
              </a:rPr>
              <a:t>Паралимпийские</a:t>
            </a:r>
            <a:r>
              <a:rPr lang="ru-RU" b="1" dirty="0" smtClean="0">
                <a:solidFill>
                  <a:srgbClr val="7030A0"/>
                </a:solidFill>
              </a:rPr>
              <a:t> зимние виды спорта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1 ценность «Совершенство»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b="1" dirty="0" smtClean="0"/>
              <a:t>Сгибание разгибание рук в упоре лежа (отжимание)</a:t>
            </a:r>
            <a:endParaRPr lang="ru-RU" dirty="0" smtClean="0"/>
          </a:p>
          <a:p>
            <a:r>
              <a:rPr lang="ru-RU" b="1" dirty="0" smtClean="0"/>
              <a:t>Юноши – 25 раз</a:t>
            </a:r>
            <a:endParaRPr lang="ru-RU" dirty="0" smtClean="0"/>
          </a:p>
          <a:p>
            <a:r>
              <a:rPr lang="ru-RU" b="1" dirty="0" smtClean="0"/>
              <a:t>Девушки – 15 раз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2896" y="4357694"/>
            <a:ext cx="333110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2 ценность «Уважение»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Прыжки со скакалкой</a:t>
            </a:r>
            <a:endParaRPr lang="ru-RU" sz="4000" dirty="0" smtClean="0"/>
          </a:p>
          <a:p>
            <a:r>
              <a:rPr lang="ru-RU" sz="4000" b="1" dirty="0" smtClean="0"/>
              <a:t>Юноши – 70 раз</a:t>
            </a:r>
            <a:endParaRPr lang="ru-RU" sz="4000" dirty="0" smtClean="0"/>
          </a:p>
          <a:p>
            <a:r>
              <a:rPr lang="ru-RU" sz="4000" b="1" dirty="0" smtClean="0"/>
              <a:t>Девушки – 70 раз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57754"/>
            <a:ext cx="3071802" cy="23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3 ценность «Дружба»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4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Передача баскетбольного мяча от </a:t>
            </a:r>
            <a:r>
              <a:rPr lang="ru-RU" b="1" dirty="0" smtClean="0"/>
              <a:t>груди двумя </a:t>
            </a:r>
            <a:r>
              <a:rPr lang="ru-RU" b="1" dirty="0" smtClean="0"/>
              <a:t>руками в тройках (с ударом об пол)</a:t>
            </a:r>
            <a:endParaRPr lang="ru-RU" dirty="0" smtClean="0"/>
          </a:p>
          <a:p>
            <a:r>
              <a:rPr lang="ru-RU" b="1" dirty="0" smtClean="0"/>
              <a:t>Юноши – 40 передач</a:t>
            </a:r>
            <a:endParaRPr lang="ru-RU" dirty="0" smtClean="0"/>
          </a:p>
          <a:p>
            <a:r>
              <a:rPr lang="ru-RU" b="1" dirty="0" smtClean="0"/>
              <a:t>Девушки- 30 передач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611374"/>
            <a:ext cx="3000364" cy="22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333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 по физической культуре в 9 «А» классе</vt:lpstr>
      <vt:lpstr>Цель урока:</vt:lpstr>
      <vt:lpstr>Задачи урока:</vt:lpstr>
      <vt:lpstr>Слайд 4</vt:lpstr>
      <vt:lpstr>Слайд 5</vt:lpstr>
      <vt:lpstr>Паралимпийские зимние виды спорта</vt:lpstr>
      <vt:lpstr>1 ценность «Совершенство»</vt:lpstr>
      <vt:lpstr>2 ценность «Уважение»</vt:lpstr>
      <vt:lpstr>3 ценность «Дружба»</vt:lpstr>
      <vt:lpstr>4 ценность «Смелость»</vt:lpstr>
      <vt:lpstr>5ценность «Решимость»</vt:lpstr>
      <vt:lpstr>6 ценность «Вдохновение»</vt:lpstr>
      <vt:lpstr>7 ценность «Равенство»</vt:lpstr>
      <vt:lpstr> Вопрос № 1.Сколько паралимпийских зимних видов спорта?</vt:lpstr>
      <vt:lpstr>Вопрос № 2. Сколько олимпийских зимних видов спорта?</vt:lpstr>
      <vt:lpstr> Вопрос № 3. Какими качествами нужно обладать, чтобы сделать первый шаг, когда все вокруг говорят о том, что у тебя нет шансов?</vt:lpstr>
      <vt:lpstr>Вопрос № 4. Паралимпийский спорт призван стирать границы и барьеры между людьми с инвалидностью и без инвалидности. Какую ценность символизирует пример Оскара Писториуса?</vt:lpstr>
      <vt:lpstr>Вопрос № 5. Какие отношения между народами пропагандирует Олимпийское движение?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Светуля</dc:creator>
  <cp:lastModifiedBy>Светуля</cp:lastModifiedBy>
  <cp:revision>14</cp:revision>
  <dcterms:created xsi:type="dcterms:W3CDTF">2014-01-04T22:08:30Z</dcterms:created>
  <dcterms:modified xsi:type="dcterms:W3CDTF">2014-02-22T11:41:40Z</dcterms:modified>
</cp:coreProperties>
</file>