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88825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12D8-39A5-4624-A568-83FFD33C4CF0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0D10-3C6F-4B26-A302-4D1272BCC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40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C12D8-39A5-4624-A568-83FFD33C4CF0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30D10-3C6F-4B26-A302-4D1272BCC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8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buNone/>
            </a:pPr>
            <a:r>
              <a:rPr lang="ru-RU" sz="2800" smtClean="0">
                <a:solidFill>
                  <a:srgbClr val="374C81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2800" smtClean="0">
                <a:latin typeface="Times New Roman" pitchFamily="18"/>
                <a:cs typeface="Times New Roman" pitchFamily="18"/>
              </a:rPr>
              <a:t>Педагогический проект: </a:t>
            </a:r>
            <a:br>
              <a:rPr lang="ru-RU" sz="2800" smtClean="0">
                <a:latin typeface="Times New Roman" pitchFamily="18"/>
                <a:cs typeface="Times New Roman" pitchFamily="18"/>
              </a:rPr>
            </a:br>
            <a:r>
              <a:rPr lang="ru-RU" sz="2800" smtClean="0">
                <a:latin typeface="Times New Roman" pitchFamily="18"/>
                <a:cs typeface="Times New Roman" pitchFamily="18"/>
              </a:rPr>
              <a:t>«Я люблю мое Заполярье».</a:t>
            </a:r>
            <a:endParaRPr lang="ru-RU" sz="2800">
              <a:latin typeface="Times New Roman" pitchFamily="18"/>
              <a:cs typeface="Times New Roman" pitchFamily="1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2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9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7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3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0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7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0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58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6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5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87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6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41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5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9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1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6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4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95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4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89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buNone/>
            </a:pPr>
            <a:r>
              <a:rPr lang="ru-RU" sz="3200" b="1" smtClean="0">
                <a:latin typeface="Times New Roman" pitchFamily="18"/>
                <a:cs typeface="Times New Roman" pitchFamily="18"/>
              </a:rPr>
              <a:t>Актуальность педагогического проекта</a:t>
            </a:r>
            <a:endParaRPr lang="ru-RU" sz="3200" b="1">
              <a:latin typeface="Times New Roman" pitchFamily="18"/>
              <a:cs typeface="Times New Roman" pitchFamily="1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5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72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8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18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94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35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5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Произвольный</PresentationFormat>
  <Paragraphs>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Педагогический проект:  «Я люблю мое Заполярье».</vt:lpstr>
      <vt:lpstr>Презентация PowerPoint</vt:lpstr>
      <vt:lpstr>Актуальность педагогического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Педагогический проект:  «Я люблю мое Заполярье».</dc:title>
  <dc:creator>Домашний</dc:creator>
  <cp:lastModifiedBy>Домашний</cp:lastModifiedBy>
  <cp:revision>1</cp:revision>
  <dcterms:created xsi:type="dcterms:W3CDTF">2016-04-26T18:42:03Z</dcterms:created>
  <dcterms:modified xsi:type="dcterms:W3CDTF">2016-04-26T18:42:03Z</dcterms:modified>
</cp:coreProperties>
</file>