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A1200-C7E5-47CD-ACDE-57164E9B7953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61A8C-58BB-45F3-A172-B4543C849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8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BE5FC2-4CD1-40DC-A064-32679ED292E9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C11E7E-E119-4F28-9B5D-BAF45A54CF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332656"/>
            <a:ext cx="6120680" cy="237626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Постоянные признаки прилагательных.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077072"/>
            <a:ext cx="6440760" cy="256713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Автор: </a:t>
            </a:r>
            <a:r>
              <a:rPr lang="ru-RU" sz="1600" dirty="0" err="1" smtClean="0">
                <a:solidFill>
                  <a:schemeClr val="bg1"/>
                </a:solidFill>
              </a:rPr>
              <a:t>Сентяева</a:t>
            </a:r>
            <a:r>
              <a:rPr lang="ru-RU" sz="1600" dirty="0" smtClean="0">
                <a:solidFill>
                  <a:schemeClr val="bg1"/>
                </a:solidFill>
              </a:rPr>
              <a:t> Екатерина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Ученица 4 класса Б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МБОУ «Гимназия №1 им.  </a:t>
            </a:r>
            <a:r>
              <a:rPr lang="ru-RU" sz="1600" dirty="0" err="1" smtClean="0">
                <a:solidFill>
                  <a:schemeClr val="bg1"/>
                </a:solidFill>
              </a:rPr>
              <a:t>Н.М.Пржевальского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Учитель: Бронникова Марина Геннадьевна </a:t>
            </a:r>
          </a:p>
          <a:p>
            <a:pPr algn="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4779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144016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632848" cy="46085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Проблема:</a:t>
            </a:r>
          </a:p>
          <a:p>
            <a:pPr marL="0" indent="0" algn="just">
              <a:buNone/>
            </a:pPr>
            <a:r>
              <a:rPr lang="ru-RU" sz="2800" dirty="0" smtClean="0"/>
              <a:t>Мы знаем непостоянные признаки прилагательных, а бывают ли у них постоянные признаки?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Тема:</a:t>
            </a:r>
          </a:p>
          <a:p>
            <a:pPr marL="0" indent="0" algn="just">
              <a:buNone/>
            </a:pPr>
            <a:r>
              <a:rPr lang="ru-RU" sz="2800" dirty="0" smtClean="0"/>
              <a:t>Единственный постоянный признак прилагательных – это разряд прилагательного.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Цель:</a:t>
            </a:r>
          </a:p>
          <a:p>
            <a:pPr marL="0" indent="0" algn="just">
              <a:buNone/>
            </a:pPr>
            <a:r>
              <a:rPr lang="ru-RU" sz="2800" dirty="0" smtClean="0"/>
              <a:t>Узнать разряды прилагательных и научиться их определять. 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4247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Разряды имён прилагательных: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37444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6000" dirty="0" smtClean="0"/>
              <a:t>Качественные;</a:t>
            </a:r>
          </a:p>
          <a:p>
            <a:pPr marL="514350" indent="-514350">
              <a:buAutoNum type="arabicPeriod"/>
            </a:pPr>
            <a:r>
              <a:rPr lang="ru-RU" sz="6000" dirty="0" smtClean="0"/>
              <a:t>Относительные;</a:t>
            </a:r>
          </a:p>
          <a:p>
            <a:pPr marL="514350" indent="-514350">
              <a:buAutoNum type="arabicPeriod"/>
            </a:pPr>
            <a:r>
              <a:rPr lang="ru-RU" sz="6000" dirty="0" smtClean="0"/>
              <a:t>Притяжательные.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814754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Качественные имена прилагательные.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1.Качество предмета в большей или меньшей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степени.</a:t>
            </a:r>
          </a:p>
          <a:p>
            <a:pPr marL="0" indent="0" algn="just">
              <a:buNone/>
            </a:pPr>
            <a:r>
              <a:rPr lang="ru-RU" sz="2400" dirty="0" smtClean="0"/>
              <a:t>   </a:t>
            </a:r>
            <a:r>
              <a:rPr lang="ru-RU" sz="2400" i="1" dirty="0" smtClean="0"/>
              <a:t>Мягкий, мягче, более мягкий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2.Признак предмета по: форме, размеру, цвету,    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весу, вкусу, запаху, звуку, температуре, свойству и      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   т.д.</a:t>
            </a:r>
          </a:p>
          <a:p>
            <a:pPr marL="0" indent="0" algn="just">
              <a:buNone/>
            </a:pPr>
            <a:r>
              <a:rPr lang="ru-RU" sz="2400" dirty="0" smtClean="0"/>
              <a:t>3.Полная или краткая форма.</a:t>
            </a:r>
          </a:p>
          <a:p>
            <a:pPr marL="0" indent="0" algn="just">
              <a:buNone/>
            </a:pPr>
            <a:r>
              <a:rPr lang="ru-RU" sz="2400" dirty="0" smtClean="0"/>
              <a:t>   </a:t>
            </a:r>
            <a:r>
              <a:rPr lang="ru-RU" sz="2400" i="1" dirty="0" smtClean="0"/>
              <a:t>Хороший-хорош, мягкий-мягок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4.Сочетается с наречием </a:t>
            </a:r>
            <a:r>
              <a:rPr lang="ru-RU" sz="2400" b="1" dirty="0" smtClean="0"/>
              <a:t>очень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i="1" dirty="0" smtClean="0"/>
              <a:t>   Очень хороший, очень мягкий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5.Можно подобрать антонимы.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i="1" dirty="0" smtClean="0"/>
              <a:t>Хороший-плохой, мягкий-твёрдый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58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Относительные имена прилагательные.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277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1.Не обладают ни одним из признаков,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характерных для качественных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прилагательных.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2.Обозначают: материал, количество, место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нахождения, время, назначение.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3.Можно подобрать </a:t>
            </a:r>
            <a:r>
              <a:rPr lang="ru-RU" dirty="0" smtClean="0"/>
              <a:t>словосочетания.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кирпичный дом-дом </a:t>
            </a:r>
            <a:r>
              <a:rPr lang="ru-RU" i="1" smtClean="0"/>
              <a:t>из </a:t>
            </a:r>
            <a:r>
              <a:rPr lang="ru-RU" i="1" smtClean="0"/>
              <a:t>кирпича.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29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Притяжательные имена прилагательные.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7776864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/>
              <a:t>1.Обозначают принадлежность           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   чего-либо лицу или животному и            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отвечают на вопросы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b="1" dirty="0" smtClean="0"/>
              <a:t>Чей? Чья? Чьё? Чьи?</a:t>
            </a:r>
          </a:p>
          <a:p>
            <a:pPr marL="0" indent="0" algn="just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i="1" dirty="0" smtClean="0"/>
              <a:t>Мамин платок, Олина книга,</a:t>
            </a:r>
          </a:p>
          <a:p>
            <a:pPr marL="0" indent="0" algn="just">
              <a:buNone/>
            </a:pPr>
            <a:r>
              <a:rPr lang="ru-RU" sz="3600" i="1" dirty="0"/>
              <a:t> </a:t>
            </a:r>
            <a:r>
              <a:rPr lang="ru-RU" sz="3600" i="1" dirty="0" smtClean="0"/>
              <a:t>  птичьи гнёзда.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1885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путай!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1\Рабочий стол\0012-012-Razrjady-imjon-prilagatelny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052736"/>
            <a:ext cx="7008779" cy="5256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561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1\Рабочий стол\картинк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485315" cy="62085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 prst="softRound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3942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</TotalTime>
  <Words>231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Постоянные признаки прилагательных.</vt:lpstr>
      <vt:lpstr>Презентация PowerPoint</vt:lpstr>
      <vt:lpstr>Разряды имён прилагательных:</vt:lpstr>
      <vt:lpstr>Качественные имена прилагательные.</vt:lpstr>
      <vt:lpstr>Относительные имена прилагательные.</vt:lpstr>
      <vt:lpstr>Притяжательные имена прилагательные.</vt:lpstr>
      <vt:lpstr>Не путай!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Постоянные признаки прилагательных.</dc:title>
  <dc:creator>кцццюлгзшмшзюкг</dc:creator>
  <cp:lastModifiedBy>кцццюлгзшмшзюкг</cp:lastModifiedBy>
  <cp:revision>19</cp:revision>
  <dcterms:created xsi:type="dcterms:W3CDTF">2016-11-02T16:40:21Z</dcterms:created>
  <dcterms:modified xsi:type="dcterms:W3CDTF">2016-11-05T07:52:24Z</dcterms:modified>
</cp:coreProperties>
</file>