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48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57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77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45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1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64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61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4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0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3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7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5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B625-751A-4F26-9CA7-ACD00F390333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D47AC4-8962-46FB-88FA-4E68FD95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55600"/>
            <a:ext cx="11514667" cy="1320800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Сказочная птица. </a:t>
            </a:r>
            <a:br>
              <a:rPr lang="ru-RU" sz="6000" dirty="0" smtClean="0"/>
            </a:br>
            <a:r>
              <a:rPr lang="ru-RU" dirty="0" smtClean="0"/>
              <a:t>Реальность и фантазия.</a:t>
            </a:r>
            <a:br>
              <a:rPr lang="ru-RU" dirty="0" smtClean="0"/>
            </a:br>
            <a:r>
              <a:rPr lang="ru-RU" sz="2000" dirty="0" smtClean="0"/>
              <a:t>Урок по программе Б.М. </a:t>
            </a:r>
            <a:r>
              <a:rPr lang="ru-RU" sz="2000" dirty="0" err="1" smtClean="0"/>
              <a:t>Неменского</a:t>
            </a:r>
            <a:r>
              <a:rPr lang="ru-RU" sz="2000" dirty="0" smtClean="0"/>
              <a:t>, адаптированный для коррекционной программы для детей с ОВЗ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0401" y="4107922"/>
            <a:ext cx="4758266" cy="1530878"/>
          </a:xfrm>
        </p:spPr>
        <p:txBody>
          <a:bodyPr/>
          <a:lstStyle/>
          <a:p>
            <a:r>
              <a:rPr lang="ru-RU" dirty="0" smtClean="0"/>
              <a:t>Выполнила: Канаева О.С.</a:t>
            </a:r>
          </a:p>
          <a:p>
            <a:pPr marL="0" indent="0">
              <a:buNone/>
            </a:pPr>
            <a:r>
              <a:rPr lang="ru-RU" dirty="0" smtClean="0"/>
              <a:t>      учитель изобразительного искусства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МОУ С(К)ОШИ №4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2396279"/>
            <a:ext cx="3556000" cy="41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3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реальность, а где фантазия?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707824"/>
            <a:ext cx="4183062" cy="278696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090" y="2160588"/>
            <a:ext cx="3027520" cy="3881437"/>
          </a:xfrm>
        </p:spPr>
      </p:pic>
    </p:spTree>
    <p:extLst>
      <p:ext uri="{BB962C8B-B14F-4D97-AF65-F5344CB8AC3E}">
        <p14:creationId xmlns:p14="http://schemas.microsoft.com/office/powerpoint/2010/main" val="233790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реальность, а где фантазия?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32" y="2160588"/>
            <a:ext cx="2768723" cy="388143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262" y="2160588"/>
            <a:ext cx="2665471" cy="3948846"/>
          </a:xfrm>
        </p:spPr>
      </p:pic>
    </p:spTree>
    <p:extLst>
      <p:ext uri="{BB962C8B-B14F-4D97-AF65-F5344CB8AC3E}">
        <p14:creationId xmlns:p14="http://schemas.microsoft.com/office/powerpoint/2010/main" val="43664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реальность, а где фантазия?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24" y="2545425"/>
            <a:ext cx="5826277" cy="311176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326" y="2570891"/>
            <a:ext cx="4184650" cy="3264027"/>
          </a:xfrm>
        </p:spPr>
      </p:pic>
    </p:spTree>
    <p:extLst>
      <p:ext uri="{BB962C8B-B14F-4D97-AF65-F5344CB8AC3E}">
        <p14:creationId xmlns:p14="http://schemas.microsoft.com/office/powerpoint/2010/main" val="202635430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38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Сказочная птица.  Реальность и фантазия. Урок по программе Б.М. Неменского, адаптированный для коррекционной программы для детей с ОВЗ </vt:lpstr>
      <vt:lpstr>Где реальность, а где фантазия?</vt:lpstr>
      <vt:lpstr>Где реальность, а где фантазия?</vt:lpstr>
      <vt:lpstr>Где реальность, а где фантазия?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Сказочная птица.  Реальность и фантазия. Урок по программе Б.М. Неменского, адаптированный для коррекционной программы для детей с ОВЗ </dc:title>
  <dc:creator>Ольга Канаева</dc:creator>
  <cp:lastModifiedBy>Ольга Канаева</cp:lastModifiedBy>
  <cp:revision>2</cp:revision>
  <dcterms:created xsi:type="dcterms:W3CDTF">2019-10-06T08:20:30Z</dcterms:created>
  <dcterms:modified xsi:type="dcterms:W3CDTF">2019-10-06T08:46:38Z</dcterms:modified>
</cp:coreProperties>
</file>