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7" r:id="rId4"/>
    <p:sldId id="257" r:id="rId5"/>
    <p:sldId id="258" r:id="rId6"/>
    <p:sldId id="259" r:id="rId7"/>
    <p:sldId id="264" r:id="rId8"/>
    <p:sldId id="260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0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36D523-B1E5-4E0E-B252-5C84628A0D1B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FBBFEF4-D317-408C-BEE4-7DF7AC829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2850" y="5022144"/>
            <a:ext cx="4324350" cy="1569156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Хитрова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Элина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Андреевна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МАОУ-СОШ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 91 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ченица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 «В» класса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7150" y="1409700"/>
            <a:ext cx="4686300" cy="16573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0290">
            <a:off x="673805" y="3554059"/>
            <a:ext cx="4637617" cy="290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82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150" y="571500"/>
            <a:ext cx="5886450" cy="846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Чем эти знания полезны?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25575"/>
            <a:ext cx="11277600" cy="22320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на нашей планете создано не просто так.  Я думаю, если люди посмотрят, как слаженно работают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смогут научиться гармонии и слаженной работе. И смогут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перестать,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только быть эгоистами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защищать не только свои интересы, а интересы  других людей. Моё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мнение,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важно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думаю, что это нам поможет и пойдёт на пользу!</a:t>
            </a:r>
          </a:p>
        </p:txBody>
      </p:sp>
      <p:pic>
        <p:nvPicPr>
          <p:cNvPr id="3074" name="Picture 2" descr="http://ardrober.ru/kartinki/6/surikat_semeystvo_detenyshi_obyatiya_zabot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3633390"/>
            <a:ext cx="4495801" cy="2809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212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50" y="895350"/>
            <a:ext cx="6534150" cy="7508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4.bp.blogspot.com/-VIc7fhogQwQ/T1SUXjqPQjI/AAAAAAAAGMs/03rEnQ5GVTY/s640/Mirket-Ailesi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4" y="2230967"/>
            <a:ext cx="5997575" cy="3998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77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0" y="1009650"/>
            <a:ext cx="6229350" cy="693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Почему именно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сурикат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85750" y="2514600"/>
            <a:ext cx="10382250" cy="40767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наверное задаётесь вопросом: « Почему именно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детства у меня была мечта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зародилась в парке бабочек, где появилось новое животное и экскурсовод нам рассказывал , что эти милые и маленькие существа хорошо подходят на роль любимого домашнего питомца , но нужно помнить ,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ВСЕГДА нуждается в ласке.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жить только стаями, поэтому нельзя заводить только 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уриката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Минимум их должно быть двое.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Надеюсь, когда-нибудь моя мечта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сбудется!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4885">
            <a:off x="9417071" y="347041"/>
            <a:ext cx="2364220" cy="2414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993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448550" cy="8080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о жизни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сурикатов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33450" y="2838450"/>
            <a:ext cx="10363200" cy="2609850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найти информацию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изучить условия обитания животных;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поделиться полученной информацией с одноклассниками;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привить интерес одноклассников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сурикатам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7508">
            <a:off x="8317740" y="1162049"/>
            <a:ext cx="2456349" cy="26936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350" y="266700"/>
            <a:ext cx="4705350" cy="92233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Сурикат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это кто ?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0550" y="1219200"/>
            <a:ext cx="11010900" cy="352425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Сурика́т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— вид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млекопитающих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из семейства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мангустовых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Распространён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Южной Африке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(в основном — в районе пустыни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Калахари: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территориях юго-западной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Анголы, Намибии, Ботсваны и ЮАР);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их замечали и 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Мадагаскаре.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Из всех видов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мангустовых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населяют наиболее открытые и пустынные земли, которые почти лишены деревьев. Их можно найти в районах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саванн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открытых равнин, причём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предпочитают селиться в местностях с твёрдым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грунтом.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4164727"/>
            <a:ext cx="4125742" cy="2338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05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300" y="723900"/>
            <a:ext cx="3314700" cy="69373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04850" y="2057400"/>
            <a:ext cx="971550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относятся к мелким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мангустовым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масса их тела составляет 700—750 г. Длина тела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(вместе с головой) лежит в пределах от 25 до 35 см, а длина хвоста (тонкого и сужающегося к концу) — от 17,5 до 25 см.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Окрас шерсти обычно — оранжево-коричневый.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имеют характерный рисунок из чёрных полос, который составляют отдельные волоски, кончики которых окрашены в чёрный цвет. Голова белая, уши чёрные, нос коричневый, хвост жёлтого оттенка, кончик хвоста чёрный. Мех длинный и мягкий, подшёрсток тёмно-рыжий. Шерсть на животе и груди короткая. Телосложение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стройное, но его скрывает густой мех.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394" y="381000"/>
            <a:ext cx="1501421" cy="2856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5" y="329407"/>
            <a:ext cx="3905954" cy="1724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601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85750"/>
            <a:ext cx="7391400" cy="960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Новые факты о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сурикатах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7650" y="1276350"/>
            <a:ext cx="8153400" cy="4876800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относятся к активным роющим животным. Колонии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роют норы или пользуются брошенными норами африканской земляной белки. Норы глубокие, обычно от 1,5 метра и глубже, причём имеют несколько входов. Если они живут в горном районе, то убежищами для них служат скалистые пещерки. Ведут дневной образ жизни. В тёплый день любят греться на солнце, принимая самые причудливые позы. Могут подолгу стоять на задних лапах. Часто меняют жилища, и новое жильё часто оказывается в 1—2 км от старого.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436" y="438150"/>
            <a:ext cx="2682114" cy="600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49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26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8650" y="419100"/>
            <a:ext cx="10896600" cy="4171950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высокоорганизованные животные, которые объединяются в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колонии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(Колонии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сурикатов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включают в себя две-три семейные группы, всего же 20—30 особей (зафиксированный рекорд — 63 особи). Семейные группы враждуют между собой за территории, причём на их границах нередко возникают сражения, зачастую оканчивающиеся плачевно хотя бы для 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суриката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переговариваются между собой, их звуковой ряд насчитывает по меньшей мере двадцать-двадцать пять звуковых сочетаний.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3914546"/>
            <a:ext cx="4392441" cy="2619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233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61950"/>
            <a:ext cx="75819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Сурикат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как домашнее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животное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7650" y="1447800"/>
            <a:ext cx="9467850" cy="23241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хорошо приручаются. Они очень чувствительны к холоду. В Южной Африке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держат дома для ловли грызунов и змей.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Сурикатов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иногда путают с жёлтыми мангустами, с которыми они часто живут бок о бок. Жёлтые мангусты не приручаются и из них не выходит домашних животных.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9527">
            <a:off x="520928" y="3850392"/>
            <a:ext cx="5248248" cy="2437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702">
            <a:off x="9913760" y="700969"/>
            <a:ext cx="1840089" cy="2295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585">
            <a:off x="7379670" y="3530600"/>
            <a:ext cx="4202730" cy="287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84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</TotalTime>
  <Words>489</Words>
  <Application>Microsoft Office PowerPoint</Application>
  <PresentationFormat>Произвольный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Мир животных Сурикаты</vt:lpstr>
      <vt:lpstr>Почему именно сурикат?</vt:lpstr>
      <vt:lpstr>Цель: узнать о жизни сурикатов</vt:lpstr>
      <vt:lpstr>Сурикат – это кто ?</vt:lpstr>
      <vt:lpstr>                            Описание</vt:lpstr>
      <vt:lpstr>               Новые факты о сурикатах</vt:lpstr>
      <vt:lpstr>Слайд 7</vt:lpstr>
      <vt:lpstr>Слайд 8</vt:lpstr>
      <vt:lpstr>Сурикат как домашнее животное</vt:lpstr>
      <vt:lpstr>Чем эти знания полезны?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животных. Сурикаты.</dc:title>
  <dc:creator>элина</dc:creator>
  <cp:lastModifiedBy>Venus</cp:lastModifiedBy>
  <cp:revision>29</cp:revision>
  <dcterms:created xsi:type="dcterms:W3CDTF">2016-12-08T19:17:37Z</dcterms:created>
  <dcterms:modified xsi:type="dcterms:W3CDTF">2017-01-10T17:47:05Z</dcterms:modified>
</cp:coreProperties>
</file>