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7" r:id="rId8"/>
    <p:sldId id="278" r:id="rId9"/>
    <p:sldId id="263" r:id="rId10"/>
    <p:sldId id="280" r:id="rId11"/>
    <p:sldId id="281" r:id="rId12"/>
    <p:sldId id="264" r:id="rId13"/>
    <p:sldId id="265" r:id="rId14"/>
    <p:sldId id="266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4C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77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6336703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 города Новосибирска</a:t>
            </a:r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154</a:t>
            </a:r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(МАДОУ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154)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родителей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№ 4 «Курочка Ряба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здоров, малыш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Новосибирск, 2021 год</a:t>
            </a:r>
            <a:endParaRPr lang="ru-RU" sz="1800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05064"/>
            <a:ext cx="4320480" cy="230425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r>
              <a:rPr lang="ru-RU" sz="1800" dirty="0" err="1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Тодосийчук</a:t>
            </a:r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Викторовна,</a:t>
            </a:r>
          </a:p>
          <a:p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категории;</a:t>
            </a:r>
          </a:p>
          <a:p>
            <a:r>
              <a:rPr lang="ru-RU" sz="1800" dirty="0" err="1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Прокаева</a:t>
            </a:r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Петровна, </a:t>
            </a:r>
          </a:p>
          <a:p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</a:t>
            </a:r>
            <a:r>
              <a:rPr lang="ru-RU" sz="18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  <a:endParaRPr lang="ru-RU" sz="1800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0304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ctrTitle"/>
          </p:nvPr>
        </p:nvSpPr>
        <p:spPr>
          <a:xfrm>
            <a:off x="834655" y="5229200"/>
            <a:ext cx="7272808" cy="14700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обед съедаю сам, открываю рот и </a:t>
            </a:r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АМ</a:t>
            </a:r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033939" cy="50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99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62" y="2276872"/>
            <a:ext cx="4294912" cy="4294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5" y="844324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462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6018803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тихий час так сладко спится,</a:t>
            </a:r>
          </a:p>
          <a:p>
            <a:pPr algn="ctr"/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Спят ребята крепким сном.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20" y="1032092"/>
            <a:ext cx="4589477" cy="45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092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96471" y="5229201"/>
            <a:ext cx="854917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проснулись, </a:t>
            </a:r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потянулись. Солнцу </a:t>
            </a:r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 улыбнулись.</a:t>
            </a:r>
            <a:endParaRPr lang="ru-RU" sz="2400" b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" y="1330342"/>
            <a:ext cx="4087497" cy="4087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7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91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5" y="1700808"/>
            <a:ext cx="4005064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95" y="170080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96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родителями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9442" y="5517232"/>
            <a:ext cx="7117180" cy="100811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оборудование для физического развития детей, сделанное руками </a:t>
            </a:r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воспитателей</a:t>
            </a:r>
            <a:endParaRPr lang="ru-RU" sz="2400" b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88" y="86755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163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родителями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43608" y="5589828"/>
            <a:ext cx="7117180" cy="1140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Массажная дорожка, </a:t>
            </a:r>
            <a:r>
              <a:rPr lang="ru-RU" sz="24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родителями, воспитателями</a:t>
            </a:r>
            <a:endParaRPr lang="ru-RU" sz="2400" b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28223"/>
            <a:ext cx="4732917" cy="47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386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2"/>
            <a:ext cx="854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Итоговое мероприятие</a:t>
            </a:r>
          </a:p>
          <a:p>
            <a:r>
              <a:rPr lang="ru-RU" dirty="0" smtClean="0"/>
              <a:t>Фотовыставка </a:t>
            </a:r>
            <a:r>
              <a:rPr lang="ru-RU" dirty="0"/>
              <a:t>«Первые шаги ребёнка к здоровью»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1452"/>
            <a:ext cx="4200941" cy="2414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6" y="1564944"/>
            <a:ext cx="4264231" cy="2330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3" y="4149080"/>
            <a:ext cx="7272808" cy="24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325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2"/>
            <a:ext cx="854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Используемая </a:t>
            </a:r>
            <a:r>
              <a:rPr lang="ru-RU" dirty="0" smtClean="0"/>
              <a:t>литература: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17180" cy="5184576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Ерофеева, Н. Управление проектами в образовании [Текст] / Н. Ерофеева // Народное образование. – 2002. – № 5. – С. 94–106</a:t>
            </a:r>
            <a:r>
              <a:rPr lang="ru-RU" sz="20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000" b="1" dirty="0" err="1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Купецкова</a:t>
            </a: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Ф. Организация работы дошкольного учреждения в режиме развития [Текст] / Е. Ф. </a:t>
            </a:r>
            <a:r>
              <a:rPr lang="ru-RU" sz="2000" b="1" dirty="0" err="1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Купецкова</a:t>
            </a: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Управление ДОУ. – 2003. – № 4. – С. 18– 24. </a:t>
            </a:r>
            <a:r>
              <a:rPr lang="ru-RU" sz="20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000" b="1" dirty="0" err="1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Л.Л.Тимофеева</a:t>
            </a:r>
            <a: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«Планирование образовательной деятельности с дошкольниками в режиме дня. Первая младшая группа». [Текст]  М.: Центр педагогического образования, 2013 г.</a:t>
            </a:r>
            <a:br>
              <a:rPr lang="ru-RU" sz="20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920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639" y="2420888"/>
            <a:ext cx="854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0675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640960" cy="6336703"/>
          </a:xfrm>
        </p:spPr>
        <p:txBody>
          <a:bodyPr/>
          <a:lstStyle/>
          <a:p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и обогащать опыт родителей о здоровом образе жизни через взаимоотношение  с воспитателями группы, укреплять и охранять здоровье детей, формировать желание вести здоровый образ жизни</a:t>
            </a: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детей:</a:t>
            </a:r>
            <a: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укреплять и охранять здоровье детей;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формировать потребность в соблюдении навыков гигиены;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дать представление о ценности здоровья, формировать желание вести здоровый образ жизни;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дать представление о полезной и вредной пищи для здоровья человека.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48679"/>
            <a:ext cx="46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98666" y="3140968"/>
            <a:ext cx="3873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проекта:</a:t>
            </a:r>
            <a:b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9617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640960" cy="6336703"/>
          </a:xfrm>
        </p:spPr>
        <p:txBody>
          <a:bodyPr/>
          <a:lstStyle/>
          <a:p>
            <a: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педагогов:</a:t>
            </a:r>
            <a: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создать атмосферу общности интересов, эмоциональной </a:t>
            </a:r>
            <a:r>
              <a:rPr lang="ru-RU" sz="2400" i="1" dirty="0" err="1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проблемы друг друга;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активизировать и обогащать воспитательные умения родителей, поддерживать их уверенность в собственных педагогических возможностях.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родителей:</a:t>
            </a:r>
            <a: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дать представление родителям о значимости совместной двигательной деятельности с детьми, о  полезной и вредной пищи, о соблюдении навыков  гигиены и т.д.;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способствовать созданию активной позиции родителей в совместной двигательной деятельности с детьми;</a:t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заинтересовать родителей укреплять здоровый образ жизни в семье</a:t>
            </a: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4C0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677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69" y="811023"/>
            <a:ext cx="8640960" cy="5066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здоровье человека закладывается в детстве. Организм ребенка очень пластичен, он гораздо чувствительнее к воздействиям внешней среды, чем организм взрослого; и от того, каковы эти воздействия — благоприятные или нет, зависит, как сложится его здоровье. Особую роль играют воспитатели и родители в формировании и укреплении здоровья ребенка и   создании вокруг него потребности и привычки здорового образа жизни.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593899"/>
            <a:ext cx="46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Актуальность: </a:t>
            </a:r>
            <a:r>
              <a:rPr lang="ru-RU" sz="2400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95362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5328592"/>
          </a:xfrm>
        </p:spPr>
        <p:txBody>
          <a:bodyPr/>
          <a:lstStyle/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повысился  уровень знаний о здоровом образе жизни через взаимоотношение  с воспитателями группы, родители заинтересованы укреплять здоровый образ жизни в семье</a:t>
            </a: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достаточное представление о ценности здоровья, сформировано желание вести здоровый образ жизни</a:t>
            </a: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Создана </a:t>
            </a:r>
            <a:r>
              <a:rPr lang="ru-RU" sz="2400" i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взаимопонимания, направленная на развитие и укрепление здоровья детей.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593899"/>
            <a:ext cx="46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Ожидаемый результат:</a:t>
            </a:r>
            <a:r>
              <a:rPr lang="ru-RU" sz="2400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2857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8562"/>
            <a:ext cx="3651870" cy="486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13249"/>
            <a:ext cx="3651870" cy="486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471" y="3105835"/>
            <a:ext cx="8387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endParaRPr lang="ru-RU" dirty="0">
              <a:solidFill>
                <a:srgbClr val="323229"/>
              </a:solidFill>
              <a:latin typeface="Lucida Grande"/>
            </a:endParaRPr>
          </a:p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endParaRPr lang="ru-RU" dirty="0">
              <a:solidFill>
                <a:srgbClr val="323229"/>
              </a:solidFill>
              <a:latin typeface="Lucida Grande"/>
            </a:endParaRPr>
          </a:p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endParaRPr lang="ru-RU" dirty="0">
              <a:solidFill>
                <a:srgbClr val="323229"/>
              </a:solidFill>
              <a:latin typeface="Lucida Grande"/>
            </a:endParaRPr>
          </a:p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endParaRPr lang="ru-RU" dirty="0">
              <a:solidFill>
                <a:srgbClr val="323229"/>
              </a:solidFill>
              <a:latin typeface="Lucida Grande"/>
            </a:endParaRPr>
          </a:p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endParaRPr lang="ru-RU" dirty="0">
              <a:solidFill>
                <a:srgbClr val="323229"/>
              </a:solidFill>
              <a:latin typeface="Lucida Grande"/>
            </a:endParaRPr>
          </a:p>
          <a:p>
            <a:endParaRPr lang="ru-RU" dirty="0" smtClean="0">
              <a:solidFill>
                <a:srgbClr val="323229"/>
              </a:solidFill>
              <a:latin typeface="Lucida Grande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Lucida Grande"/>
              </a:rPr>
              <a:t>              </a:t>
            </a:r>
            <a:r>
              <a:rPr lang="ru-RU" b="1" dirty="0" smtClean="0">
                <a:solidFill>
                  <a:srgbClr val="9E0000"/>
                </a:solidFill>
                <a:latin typeface="Lucida Grande"/>
              </a:rPr>
              <a:t>Раз</a:t>
            </a:r>
            <a:r>
              <a:rPr lang="ru-RU" b="1" dirty="0">
                <a:solidFill>
                  <a:srgbClr val="9E0000"/>
                </a:solidFill>
                <a:latin typeface="Lucida Grande"/>
              </a:rPr>
              <a:t>, два, три, четыре, </a:t>
            </a:r>
            <a:r>
              <a:rPr lang="ru-RU" b="1" dirty="0" smtClean="0">
                <a:solidFill>
                  <a:srgbClr val="9E0000"/>
                </a:solidFill>
                <a:latin typeface="Lucida Grande"/>
              </a:rPr>
              <a:t>пять!</a:t>
            </a:r>
            <a:r>
              <a:rPr lang="ru-RU" b="1" dirty="0" smtClean="0">
                <a:solidFill>
                  <a:srgbClr val="9E0000"/>
                </a:solidFill>
              </a:rPr>
              <a:t> </a:t>
            </a:r>
            <a:r>
              <a:rPr lang="ru-RU" b="1" dirty="0" smtClean="0">
                <a:solidFill>
                  <a:srgbClr val="9E0000"/>
                </a:solidFill>
                <a:latin typeface="Lucida Grande"/>
              </a:rPr>
              <a:t>Будем </a:t>
            </a:r>
            <a:r>
              <a:rPr lang="ru-RU" b="1" dirty="0">
                <a:solidFill>
                  <a:srgbClr val="9E0000"/>
                </a:solidFill>
                <a:latin typeface="Lucida Grande"/>
              </a:rPr>
              <a:t>прыгать и скакать!</a:t>
            </a:r>
            <a:endParaRPr lang="ru-RU" b="1" dirty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6185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" y="880731"/>
            <a:ext cx="3861048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7" y="2060848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936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" y="980728"/>
            <a:ext cx="4320480" cy="4045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060848"/>
            <a:ext cx="404340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155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471" y="173193"/>
            <a:ext cx="85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деятельности  с воспитанниками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105811" y="6092119"/>
            <a:ext cx="7117180" cy="649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4C0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 мы ладошки мылом пенным и душистым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4398"/>
            <a:ext cx="4027647" cy="4027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00" y="1268760"/>
            <a:ext cx="4019234" cy="40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211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287</TotalTime>
  <Words>216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Lucida Grande</vt:lpstr>
      <vt:lpstr>Times New Roman</vt:lpstr>
      <vt:lpstr>Trebuchet MS</vt:lpstr>
      <vt:lpstr>Verdana</vt:lpstr>
      <vt:lpstr>Wingdings 2</vt:lpstr>
      <vt:lpstr>Spring</vt:lpstr>
      <vt:lpstr>Муниципальное автономное дошкольное образовательное учреждение города Новосибирска «Детский сад № 154  (МАДОУ д/с № 154)     Презентация для родителей группы раннего возраста № 4 «Курочка Ряба»: «Будь здоров, малыш!»         г. Новосибирск, 2021 год</vt:lpstr>
      <vt:lpstr> повышать уровень знаний и обогащать опыт родителей о здоровом образе жизни через взаимоотношение  с воспитателями группы, укреплять и охранять здоровье детей, формировать желание вести здоровый образ жизни.   -для детей: 1) укреплять и охранять здоровье детей; 2) формировать потребность в соблюдении навыков гигиены; 3) дать представление о ценности здоровья, формировать желание вести здоровый образ жизни; 4) дать представление о полезной и вредной пищи для здоровья человека. </vt:lpstr>
      <vt:lpstr> -для педагогов: 1) установить партнерские отношения с семьей каждого воспитанника, объединить усилия для развития и воспитания детей в вопросах о здоровом образе жизни; 2) создать атмосферу общности интересов, эмоциональной взаимоподдержки в проблемы друг друга; 3) активизировать и обогащать воспитательные умения родителей, поддерживать их уверенность в собственных педагогических возможностях. -для родителей: 1) дать представление родителям о значимости совместной двигательной деятельности с детьми, о  полезной и вредной пищи, о соблюдении навыков  гигиены и т.д.; 2) способствовать созданию активной позиции родителей в совместной двигательной деятельности с детьми; 3) заинтересовать родителей укреплять здоровый образ жизни в семье.</vt:lpstr>
      <vt:lpstr> Общеизвестно, что здоровье человека закладывается в детстве. Организм ребенка очень пластичен, он гораздо чувствительнее к воздействиям внешней среды, чем организм взрослого; и от того, каковы эти воздействия — благоприятные или нет, зависит, как сложится его здоровье. Особую роль играют воспитатели и родители в формировании и укреплении здоровья ребенка и   создании вокруг него потребности и привычки здорового образа жизни.</vt:lpstr>
      <vt:lpstr>     У родителей повысился  уровень знаний о здоровом образе жизни через взаимоотношение  с воспитателями группы, родители заинтересованы укреплять здоровый образ жизни в семье;       У детей достаточное представление о ценности здоровья, сформировано желание вести здоровый образ жизни;         Создана атмосфера взаимопонимания, направленная на развитие и укрепление здоровья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Я обед съедаю сам, открываю рот и  -  АМ!</vt:lpstr>
      <vt:lpstr>Презентация PowerPoint</vt:lpstr>
      <vt:lpstr>Презентация PowerPoint</vt:lpstr>
      <vt:lpstr>Презентация PowerPoint</vt:lpstr>
      <vt:lpstr>Презентация PowerPoint</vt:lpstr>
      <vt:lpstr>Нетрадиционное оборудование для физического развития детей, сделанное руками родителей, воспитателей</vt:lpstr>
      <vt:lpstr>Презентация PowerPoint</vt:lpstr>
      <vt:lpstr>Презентация PowerPoint</vt:lpstr>
      <vt:lpstr>1. Ерофеева, Н. Управление проектами в образовании [Текст] / Н. Ерофеева // Народное образование. – 2002. – № 5. – С. 94–106.   2. Купецкова, Е. Ф. Организация работы дошкольного учреждения в режиме развития [Текст] / Е. Ф. Купецкова // Управление ДОУ. – 2003. – № 4. – С. 18– 24.   3.  Л.Л.Тимофеева «Планирование образовательной деятельности с дошкольниками в режиме дня. Первая младшая группа». [Текст]  М.: Центр педагогического образования, 2013 г.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«ЦРР – ДЕТСКИЙ САД №53 «ТОПТЫЖКА» города Рубцовска Алтайского края  город Рубцовск, улица Алтайская, 33 телефон: 5-11-87, 5-11-89, e-mail: detsad-53-2111@mail.ru</dc:title>
  <dc:creator>$$о</dc:creator>
  <cp:lastModifiedBy>Microsoft Office</cp:lastModifiedBy>
  <cp:revision>37</cp:revision>
  <dcterms:modified xsi:type="dcterms:W3CDTF">2021-11-14T05:13:30Z</dcterms:modified>
</cp:coreProperties>
</file>