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5" r:id="rId4"/>
    <p:sldId id="258" r:id="rId5"/>
    <p:sldId id="266" r:id="rId6"/>
    <p:sldId id="260" r:id="rId7"/>
    <p:sldId id="259" r:id="rId8"/>
    <p:sldId id="267" r:id="rId9"/>
    <p:sldId id="261" r:id="rId10"/>
    <p:sldId id="268" r:id="rId11"/>
    <p:sldId id="262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840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14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sadpolyanka.ru/pic13.png?i=29909&amp;k=chernie-stranici-krasnoj-knigi-rossii-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3" y="1"/>
            <a:ext cx="91393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957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0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3.infourok.ru/uploads/ex/1155/0003803c-256ac1ea/2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174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4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s://bigslide.ru/images/25/24316/96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957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00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vdvgazeta.ru/sites/default/files/articles-images/gallery/mezhdunarodnyy_soyu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957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uslide.ru/images/13/19522/960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957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285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09" y="1412776"/>
            <a:ext cx="50040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книга:</a:t>
            </a:r>
          </a:p>
          <a:p>
            <a:pPr lvl="0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информирует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призывает изучать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предупреждает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советует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648"/>
            <a:ext cx="4644008" cy="599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9575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</Words>
  <Application>Microsoft Office PowerPoint</Application>
  <PresentationFormat>Экран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Тен</dc:creator>
  <cp:lastModifiedBy>Виктория Тен</cp:lastModifiedBy>
  <cp:revision>3</cp:revision>
  <dcterms:created xsi:type="dcterms:W3CDTF">2017-11-11T02:17:19Z</dcterms:created>
  <dcterms:modified xsi:type="dcterms:W3CDTF">2017-11-11T03:01:02Z</dcterms:modified>
</cp:coreProperties>
</file>