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5" r:id="rId2"/>
    <p:sldId id="268" r:id="rId3"/>
    <p:sldId id="267" r:id="rId4"/>
    <p:sldId id="269" r:id="rId5"/>
    <p:sldId id="270" r:id="rId6"/>
    <p:sldId id="271" r:id="rId7"/>
    <p:sldId id="256" r:id="rId8"/>
    <p:sldId id="266" r:id="rId9"/>
    <p:sldId id="272" r:id="rId10"/>
    <p:sldId id="273" r:id="rId11"/>
    <p:sldId id="274" r:id="rId12"/>
    <p:sldId id="275" r:id="rId13"/>
    <p:sldId id="260" r:id="rId14"/>
    <p:sldId id="261" r:id="rId15"/>
    <p:sldId id="262" r:id="rId16"/>
    <p:sldId id="263" r:id="rId17"/>
    <p:sldId id="276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8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90"/>
            <a:ext cx="9144000" cy="685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0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4869641" cy="5490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7185" y="1196752"/>
            <a:ext cx="3411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Покрова на Нерли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1165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31409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XII </a:t>
            </a:r>
            <a:r>
              <a:rPr lang="ru-RU" sz="2800" dirty="0" smtClean="0">
                <a:solidFill>
                  <a:srgbClr val="FF0000"/>
                </a:solidFill>
              </a:rPr>
              <a:t>век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9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5328592" cy="475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54868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Царь - пушка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55679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1586 год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306896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3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5820391" cy="4415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54868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университет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170080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1755 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3800" y="3068960"/>
            <a:ext cx="1699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XVIII </a:t>
            </a:r>
            <a:r>
              <a:rPr lang="ru-RU" sz="2800" dirty="0" smtClean="0">
                <a:solidFill>
                  <a:srgbClr val="FF0000"/>
                </a:solidFill>
              </a:rPr>
              <a:t>век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195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6248060" cy="4640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47667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Третьяковская галерея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22048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1856 год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3501008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8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" y="30832"/>
            <a:ext cx="9123053" cy="682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260648"/>
            <a:ext cx="5616624" cy="11521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1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" y="1844824"/>
            <a:ext cx="2388413" cy="492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studia-maskarad.ru/images/man/grek/gr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39" y="1304280"/>
            <a:ext cx="3458693" cy="544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474x/85/65/01/856501f83f0fc143e96e9e9f28e9ad72--king-tut-costume-egyptian-costu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1126"/>
            <a:ext cx="1982096" cy="514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95536" y="404664"/>
            <a:ext cx="2952328" cy="1296462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«Это было в первом году 75-й </a:t>
            </a:r>
            <a:r>
              <a:rPr lang="ru-RU" dirty="0" smtClean="0">
                <a:solidFill>
                  <a:schemeClr val="tx1"/>
                </a:solidFill>
              </a:rPr>
              <a:t>олимпиады»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347864" y="543593"/>
            <a:ext cx="2952328" cy="1296462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Нет, это было в 273 году от основа­ния Рима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191672" y="260648"/>
            <a:ext cx="2952328" cy="1296462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«Это было в 20 году правления нашего фараона».</a:t>
            </a:r>
          </a:p>
        </p:txBody>
      </p:sp>
    </p:spTree>
    <p:extLst>
      <p:ext uri="{BB962C8B-B14F-4D97-AF65-F5344CB8AC3E}">
        <p14:creationId xmlns:p14="http://schemas.microsoft.com/office/powerpoint/2010/main" val="64136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0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200800" cy="237626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/>
              <a:t>Где и когда? </a:t>
            </a:r>
            <a:br>
              <a:rPr lang="ru-RU" sz="3200" dirty="0" smtClean="0"/>
            </a:br>
            <a:r>
              <a:rPr lang="ru-RU" sz="3200" dirty="0" smtClean="0"/>
              <a:t>История – путешествие в глубь времен.</a:t>
            </a:r>
            <a:br>
              <a:rPr lang="ru-RU" sz="3200" dirty="0" smtClean="0"/>
            </a:br>
            <a:r>
              <a:rPr lang="ru-RU" sz="3200" dirty="0" smtClean="0"/>
              <a:t>Карта помощница.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960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212976"/>
            <a:ext cx="461665" cy="9361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dirty="0" smtClean="0"/>
              <a:t>100 лет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1665" y="5517232"/>
            <a:ext cx="828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1 век = 100 лет </a:t>
            </a:r>
          </a:p>
          <a:p>
            <a:pPr algn="ctr"/>
            <a:r>
              <a:rPr lang="ru-RU" sz="3600" b="1" dirty="0" smtClean="0"/>
              <a:t>1 </a:t>
            </a:r>
            <a:r>
              <a:rPr lang="ru-RU" sz="3600" b="1" dirty="0" err="1" smtClean="0"/>
              <a:t>тысячалетие</a:t>
            </a:r>
            <a:r>
              <a:rPr lang="ru-RU" sz="3600" b="1" dirty="0" smtClean="0"/>
              <a:t>  = 10 веков = 1000 лет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8016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168</TotalTime>
  <Words>81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и когда?  История – путешествие в глубь времен. Карта помощница.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и когда?  История – путешествие в глубь времен. Карта помощница.</dc:title>
  <dc:creator>User</dc:creator>
  <cp:lastModifiedBy>1</cp:lastModifiedBy>
  <cp:revision>14</cp:revision>
  <dcterms:created xsi:type="dcterms:W3CDTF">2013-09-27T16:33:05Z</dcterms:created>
  <dcterms:modified xsi:type="dcterms:W3CDTF">2019-09-14T01:47:06Z</dcterms:modified>
</cp:coreProperties>
</file>