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5" r:id="rId4"/>
    <p:sldId id="276" r:id="rId5"/>
    <p:sldId id="266" r:id="rId6"/>
    <p:sldId id="268" r:id="rId7"/>
    <p:sldId id="267" r:id="rId8"/>
    <p:sldId id="269" r:id="rId9"/>
    <p:sldId id="270" r:id="rId10"/>
    <p:sldId id="271" r:id="rId11"/>
    <p:sldId id="256" r:id="rId12"/>
    <p:sldId id="261" r:id="rId13"/>
    <p:sldId id="263" r:id="rId14"/>
    <p:sldId id="264" r:id="rId15"/>
    <p:sldId id="282" r:id="rId16"/>
    <p:sldId id="274" r:id="rId17"/>
    <p:sldId id="280" r:id="rId18"/>
    <p:sldId id="281" r:id="rId19"/>
    <p:sldId id="283" r:id="rId20"/>
    <p:sldId id="284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7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1%20&#1060;&#1080;&#1079;&#1082;&#1091;&#1083;&#1100;&#1090;&#1084;&#1080;&#1085;&#1091;&#1090;&#1082;&#1072;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1928808"/>
            <a:ext cx="4102894" cy="13144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28 февраля.</a:t>
            </a:r>
          </a:p>
          <a:p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Классная работа.</a:t>
            </a:r>
            <a:endParaRPr lang="ru-RU" b="1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 дни недели - копия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14428"/>
            <a:ext cx="6705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0718"/>
            <a:ext cx="8715436" cy="1049274"/>
          </a:xfrm>
        </p:spPr>
        <p:txBody>
          <a:bodyPr/>
          <a:lstStyle/>
          <a:p>
            <a:r>
              <a:rPr lang="ru-RU" dirty="0" smtClean="0"/>
              <a:t>Найдите значение выражения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393023"/>
            <a:ext cx="2000264" cy="11251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60</a:t>
            </a:r>
            <a:endParaRPr lang="ru-RU" sz="7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2678907"/>
            <a:ext cx="1357322" cy="12323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2571736" y="2678907"/>
            <a:ext cx="1643074" cy="18216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2</a:t>
            </a:r>
          </a:p>
        </p:txBody>
      </p:sp>
      <p:sp>
        <p:nvSpPr>
          <p:cNvPr id="9" name="Овал 8"/>
          <p:cNvSpPr/>
          <p:nvPr/>
        </p:nvSpPr>
        <p:spPr>
          <a:xfrm>
            <a:off x="7429520" y="1660916"/>
            <a:ext cx="1071570" cy="13394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4</a:t>
            </a:r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4071934" y="1285866"/>
            <a:ext cx="1674500" cy="1275164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500180"/>
            <a:ext cx="5429288" cy="1857388"/>
          </a:xfrm>
        </p:spPr>
        <p:txBody>
          <a:bodyPr>
            <a:noAutofit/>
          </a:bodyPr>
          <a:lstStyle/>
          <a:p>
            <a:r>
              <a:rPr lang="ru-RU" sz="15000" b="1" dirty="0" smtClean="0">
                <a:solidFill>
                  <a:srgbClr val="C00000"/>
                </a:solidFill>
              </a:rPr>
              <a:t>57:3</a:t>
            </a:r>
            <a:endParaRPr lang="ru-RU" sz="1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Вычисления вида 57:3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Цель: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познакомиться с приёмом деления двузначного числа на однозначное вида 57:3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80"/>
            <a:ext cx="8501122" cy="3429000"/>
          </a:xfrm>
        </p:spPr>
        <p:txBody>
          <a:bodyPr/>
          <a:lstStyle/>
          <a:p>
            <a:pPr lvl="0"/>
            <a:r>
              <a:rPr lang="ru-RU" b="1" i="1" dirty="0" smtClean="0">
                <a:solidFill>
                  <a:schemeClr val="bg1"/>
                </a:solidFill>
              </a:rPr>
              <a:t>Разложить делимое на сумму </a:t>
            </a:r>
            <a:r>
              <a:rPr lang="ru-RU" b="1" i="1" dirty="0" smtClean="0">
                <a:solidFill>
                  <a:schemeClr val="bg1"/>
                </a:solidFill>
              </a:rPr>
              <a:t>удобных слагаемых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/>
            <a:r>
              <a:rPr lang="ru-RU" b="1" i="1" dirty="0" smtClean="0">
                <a:solidFill>
                  <a:schemeClr val="bg1"/>
                </a:solidFill>
              </a:rPr>
              <a:t>Разделить каждое слагаемое на число…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/>
            <a:r>
              <a:rPr lang="ru-RU" b="1" i="1" dirty="0" smtClean="0">
                <a:solidFill>
                  <a:schemeClr val="bg1"/>
                </a:solidFill>
              </a:rPr>
              <a:t>Сложить результаты слагаемых.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500180"/>
            <a:ext cx="2857520" cy="2857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57:3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142874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25000"/>
                  </a:schemeClr>
                </a:solidFill>
              </a:rPr>
              <a:t>РАЗЛОЖИТЬ …</a:t>
            </a:r>
            <a:endParaRPr lang="ru-RU" sz="3200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57175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25000"/>
                  </a:schemeClr>
                </a:solidFill>
              </a:rPr>
              <a:t>РАЗДЕЛИТЬ …</a:t>
            </a:r>
            <a:endParaRPr lang="ru-RU" sz="3200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392907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25000"/>
                  </a:schemeClr>
                </a:solidFill>
              </a:rPr>
              <a:t>СЛОЖИТЬ …</a:t>
            </a:r>
            <a:endParaRPr lang="ru-RU" sz="3200" b="1" dirty="0">
              <a:solidFill>
                <a:schemeClr val="tx1">
                  <a:lumMod val="2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3571868" y="357188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1"/>
          </p:cNvCxnSpPr>
          <p:nvPr/>
        </p:nvCxnSpPr>
        <p:spPr>
          <a:xfrm>
            <a:off x="3714744" y="2857502"/>
            <a:ext cx="428628" cy="6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5" idx="1"/>
          </p:cNvCxnSpPr>
          <p:nvPr/>
        </p:nvCxnSpPr>
        <p:spPr>
          <a:xfrm flipV="1">
            <a:off x="3571868" y="1721130"/>
            <a:ext cx="571504" cy="564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4" name="Содержимое 3" descr="Скрин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6296" y="1208473"/>
            <a:ext cx="6123224" cy="34349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</a:t>
            </a:r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- высокий уровень</a:t>
            </a:r>
          </a:p>
          <a:p>
            <a:pPr>
              <a:buNone/>
            </a:pPr>
            <a:endParaRPr lang="ru-RU" b="1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           - средний уровень</a:t>
            </a:r>
            <a:endParaRPr lang="ru-RU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2910" y="1643056"/>
            <a:ext cx="1071570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42910" y="3214692"/>
            <a:ext cx="1071570" cy="13573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2088338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Мне важно знать способы деления вида 57:3, потому что …</a:t>
            </a:r>
          </a:p>
          <a:p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Для того, чтобы разделить 57на 3, нужно:</a:t>
            </a:r>
            <a:endParaRPr lang="ru-RU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571882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- Разложить…</a:t>
            </a:r>
            <a:endParaRPr lang="ru-RU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00051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- Разделить…</a:t>
            </a:r>
            <a:endParaRPr lang="ru-RU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4500576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- Сложить…</a:t>
            </a:r>
            <a:endParaRPr lang="ru-RU" b="1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Я доволен (не доволен своей работой на уроке), потому что …</a:t>
            </a:r>
            <a:endParaRPr lang="ru-RU" b="1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Без счёта не будет на улице света,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Без счёта не сможет подняться ракета,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Без счёта письмо не найдёт адресата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И в прятки сыграть не сумеют ребята.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24"/>
            <a:ext cx="8643998" cy="265688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работу на уроке.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Какое сегодня число?</a:t>
            </a:r>
          </a:p>
          <a:p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Найдите частное числа единиц и числа десятков.</a:t>
            </a:r>
          </a:p>
          <a:p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Пропустите 2 клетки от записи «Классная работа» и запишите это число.</a:t>
            </a:r>
          </a:p>
          <a:p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Запишите три числа, на которые делится записанное число.</a:t>
            </a:r>
            <a:endParaRPr lang="ru-RU" b="1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Проверяем: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4, 1, 2, 4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 точка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500048"/>
            <a:ext cx="7190980" cy="4071966"/>
          </a:xfrm>
        </p:spPr>
      </p:pic>
      <p:sp>
        <p:nvSpPr>
          <p:cNvPr id="3" name="TextBox 2"/>
          <p:cNvSpPr txBox="1"/>
          <p:nvPr/>
        </p:nvSpPr>
        <p:spPr>
          <a:xfrm>
            <a:off x="5643570" y="1785932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точка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 лишнее выраже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85866"/>
            <a:ext cx="8229600" cy="2010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 лишнее выражение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85866"/>
            <a:ext cx="8229600" cy="2010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 дни недел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14428"/>
            <a:ext cx="6705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 дни недели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14428"/>
            <a:ext cx="6705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3">
      <a:dk1>
        <a:srgbClr val="491434"/>
      </a:dk1>
      <a:lt1>
        <a:srgbClr val="CAE3EB"/>
      </a:lt1>
      <a:dk2>
        <a:srgbClr val="C3DFE9"/>
      </a:dk2>
      <a:lt2>
        <a:srgbClr val="C9C2D1"/>
      </a:lt2>
      <a:accent1>
        <a:srgbClr val="295E7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932968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</TotalTime>
  <Words>194</Words>
  <PresentationFormat>Экран (16:9)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Урок математики</vt:lpstr>
      <vt:lpstr>Слайд 2</vt:lpstr>
      <vt:lpstr>Чистописание</vt:lpstr>
      <vt:lpstr>Чистописание</vt:lpstr>
      <vt:lpstr>Слайд 5</vt:lpstr>
      <vt:lpstr>Слайд 6</vt:lpstr>
      <vt:lpstr>Слайд 7</vt:lpstr>
      <vt:lpstr>Слайд 8</vt:lpstr>
      <vt:lpstr>Слайд 9</vt:lpstr>
      <vt:lpstr>Слайд 10</vt:lpstr>
      <vt:lpstr>Найдите значение выражения</vt:lpstr>
      <vt:lpstr>57:3</vt:lpstr>
      <vt:lpstr>   Вычисления вида 57:3</vt:lpstr>
      <vt:lpstr>Алгоритм деления</vt:lpstr>
      <vt:lpstr>Кластер</vt:lpstr>
      <vt:lpstr>ФИЗКУЛЬТМИНУТКА</vt:lpstr>
      <vt:lpstr>Итоговый контроль</vt:lpstr>
      <vt:lpstr>Самоанализ</vt:lpstr>
      <vt:lpstr>Самооценка</vt:lpstr>
      <vt:lpstr>Спасибо  за работу на уроке.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значение выражения</dc:title>
  <dc:creator>Admin</dc:creator>
  <cp:lastModifiedBy>Admin</cp:lastModifiedBy>
  <cp:revision>26</cp:revision>
  <dcterms:created xsi:type="dcterms:W3CDTF">2020-02-21T15:52:16Z</dcterms:created>
  <dcterms:modified xsi:type="dcterms:W3CDTF">2020-02-26T16:29:18Z</dcterms:modified>
</cp:coreProperties>
</file>