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4" r:id="rId2"/>
    <p:sldId id="258" r:id="rId3"/>
    <p:sldId id="266" r:id="rId4"/>
    <p:sldId id="261" r:id="rId5"/>
    <p:sldId id="268" r:id="rId6"/>
    <p:sldId id="262" r:id="rId7"/>
    <p:sldId id="267" r:id="rId8"/>
    <p:sldId id="259" r:id="rId9"/>
    <p:sldId id="260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445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BD3467-36D3-49C6-A119-F544DB951A2F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CC344-1A8A-4520-A896-49C9C4E0B1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965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CC344-1A8A-4520-A896-49C9C4E0B1A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070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CC344-1A8A-4520-A896-49C9C4E0B1A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875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A2C52-19DB-461C-AD8C-2004158D0362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09B73-270A-4738-865F-C28D9680CD1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A2C52-19DB-461C-AD8C-2004158D0362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09B73-270A-4738-865F-C28D9680CD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A2C52-19DB-461C-AD8C-2004158D0362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09B73-270A-4738-865F-C28D9680CD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A2C52-19DB-461C-AD8C-2004158D0362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09B73-270A-4738-865F-C28D9680CD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A2C52-19DB-461C-AD8C-2004158D0362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09B73-270A-4738-865F-C28D9680CD1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A2C52-19DB-461C-AD8C-2004158D0362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09B73-270A-4738-865F-C28D9680CD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A2C52-19DB-461C-AD8C-2004158D0362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09B73-270A-4738-865F-C28D9680CD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A2C52-19DB-461C-AD8C-2004158D0362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09B73-270A-4738-865F-C28D9680CD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A2C52-19DB-461C-AD8C-2004158D0362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09B73-270A-4738-865F-C28D9680CD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A2C52-19DB-461C-AD8C-2004158D0362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09B73-270A-4738-865F-C28D9680CD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A2C52-19DB-461C-AD8C-2004158D0362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5709B73-270A-4738-865F-C28D9680CD1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D9A2C52-19DB-461C-AD8C-2004158D0362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5709B73-270A-4738-865F-C28D9680CD1E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image" Target="../media/image76.jpeg"/><Relationship Id="rId7" Type="http://schemas.openxmlformats.org/officeDocument/2006/relationships/image" Target="../media/image80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Relationship Id="rId9" Type="http://schemas.openxmlformats.org/officeDocument/2006/relationships/image" Target="../media/image6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Relationship Id="rId9" Type="http://schemas.openxmlformats.org/officeDocument/2006/relationships/image" Target="../media/image7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6751" y="608559"/>
            <a:ext cx="7772400" cy="45608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Международный уровень</a:t>
            </a:r>
            <a:endParaRPr lang="ru-RU" sz="32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55079" y="-2066"/>
            <a:ext cx="8715744" cy="643367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5600" b="1" kern="1200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Участие в олимпиадах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6" name="Picture 2" descr="G:\+0\+грамоты\МОИ Грамоты за 2014-15 год\+Дети\Олимпиады\УрФо. Финал 2014-2015\Васильев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112" y="1090871"/>
            <a:ext cx="1715399" cy="246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G:\+0\+грамоты\МОИ Грамоты за 2014-15 год\+Дети\Олимпиады\УрФо. Финал 2014-2015\Иванов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020" y="1077056"/>
            <a:ext cx="1717831" cy="246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G:\+0\+грамоты\МОИ Грамоты за 2014-15 год\+Дети\Олимпиады\УрФо. Финал 2014-2015\Николаев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682" y="1071931"/>
            <a:ext cx="1745383" cy="246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G:\+0\+грамоты\МОИ Грамоты за 2014-15 год\+Дети\Олимпиады\УрФо. Финал 2014-2015\Харив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421" y="1052736"/>
            <a:ext cx="1728192" cy="248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G:\+0\+грамоты\МОИ Грамоты за 2014-15 год\+Дети\Олимпиады\УрФо. Финал 2014-2015\Хачукова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" y="1071931"/>
            <a:ext cx="1704992" cy="243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G:\+0\+грамоты\МОИ Грамоты за 2014-15 год\+Дети\Олимпиады\УрФо. Финал 2014-2015\Хасанова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8" y="3861048"/>
            <a:ext cx="1694117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G:\+0\+грамоты\МОИ Грамоты за 2014-15 год\инфо-урок-2015 май-Николаева\Закирова-и-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472" y="3861048"/>
            <a:ext cx="172563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 descr="G:\+0\+грамоты\МОИ Грамоты за 2014-15 год\инфо-урок-2015 май-Николаева\Керейтова-и-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303" y="3861048"/>
            <a:ext cx="1723432" cy="244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G:\+0\+грамоты\МОИ Грамоты за 2014-15 год\инфо-урок-2015 май-Николаева\Котляр-о-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962" y="3881313"/>
            <a:ext cx="1720164" cy="244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G:\+0\+грамоты\МОИ Грамоты за 2014-15 год\инфо-урок-2015 май-Николаева\Спесивцев-и-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10" y="3861048"/>
            <a:ext cx="1727611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191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G:\+0\+грамоты\МОИ Грамоты за 2014-15 год\+Дети\Васильев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2" y="448540"/>
            <a:ext cx="2276633" cy="323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+0\+грамоты\МОИ Грамоты за 2014-15 год\+Дети\Васильев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652" y="473119"/>
            <a:ext cx="2266150" cy="320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+0\+грамоты\МОИ Грамоты за 2014-15 год\+Дети\Васильев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234" y="465580"/>
            <a:ext cx="2254504" cy="320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771951" y="0"/>
            <a:ext cx="7772400" cy="45608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2500"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Муниципальный уровень</a:t>
            </a:r>
            <a:endParaRPr lang="ru-RU" sz="32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1" name="Picture 5" descr="G:\+0\+грамоты\МОИ Грамоты за 2014-15 год\+Дети\Спесивцев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5374"/>
            <a:ext cx="2195736" cy="322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G:\+0\+грамоты\МОИ Грамоты за 2014-15 год\+Дети\Колесова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62643"/>
            <a:ext cx="218339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G:\+0\+грамоты\МОИ Грамоты за 2014-15 год\+Дети\Олимпиады\Хасанова- об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486" y="3662643"/>
            <a:ext cx="2154034" cy="310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G:\+0\+грамоты\МОИ Грамоты за 2014-15 год\+Дети\Хасанова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662643"/>
            <a:ext cx="218285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787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683568" y="0"/>
            <a:ext cx="7772400" cy="456080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5600" b="1" kern="1200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Международный уровень</a:t>
            </a:r>
            <a:endParaRPr lang="ru-RU" sz="32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" name="Picture 10" descr="G:\+0\+грамоты\МОИ Грамоты за 2014-15 год\инфо-урок-2015 май-Николаева\Кожевина- о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639" y="814128"/>
            <a:ext cx="1733839" cy="245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G:\+0\+грамоты\МОИ Грамоты за 2014-15 год\инфо-урок-2015 май-Николаева\Назарова-о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431" y="822140"/>
            <a:ext cx="1728192" cy="245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5" descr="G:\+0\+грамоты\МОИ Грамоты за 2014-15 год\инфо-урок-2015 май-Николаева\Бражников-и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8" y="822140"/>
            <a:ext cx="1722035" cy="244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G:\+0\+грамоты\МОИ Грамоты за 2014-15 год\+Дети\Олимпиады\УрФо. Финал 2014-2015\Комичев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858" y="773063"/>
            <a:ext cx="1784351" cy="255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G:\+0\+грамоты\МОИ Грамоты за 2014-15 год\+Дети\Олимпиады\УрФо. Финал 2014-2015\Николаев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296" y="764704"/>
            <a:ext cx="1728192" cy="248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G:\+0\+грамоты\МОИ Грамоты за 2014-15 год\+Дети\Олимпиады\УрФо. Финал 2014-2015\Иванов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180" y="3842074"/>
            <a:ext cx="1689826" cy="239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G:\+0\+грамоты\МОИ Грамоты за 2014-15 год\+Дети\Олимпиады\УрФо. Финал 2014-2015\Васильев2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/>
          <a:stretch/>
        </p:blipFill>
        <p:spPr bwMode="auto">
          <a:xfrm>
            <a:off x="3691883" y="3824190"/>
            <a:ext cx="1656573" cy="240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G:\+0\+грамоты\МОИ Грамоты за 2014-15 год\+Дети\Олимпиады\УрФо. Финал 2014-2015\Полещук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296" y="3842074"/>
            <a:ext cx="1669401" cy="239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G:\+0\+грамоты\МОИ Грамоты за 2014-15 год\+Дети\Олимпиады\УрФо. Финал 2014-2015\Романенко 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2" y="3789040"/>
            <a:ext cx="1695437" cy="244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G:\+0\+грамоты\МОИ Грамоты за 2014-15 год\+Дети\Олимпиады\УрФо. Финал 2014-2015\Романенко Ю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170" y="3855841"/>
            <a:ext cx="1671052" cy="237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452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+0\+грамоты\МОИ Грамоты за 2015-16 год\+Дети\Олимпиады\УрФо - итог\20160601_1029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8"/>
          <a:stretch/>
        </p:blipFill>
        <p:spPr bwMode="auto">
          <a:xfrm>
            <a:off x="5598617" y="943171"/>
            <a:ext cx="1743307" cy="247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G:\+0\+грамоты\МОИ Грамоты за 2015-16 год\+Дети\Олимпиады\УрФо - итог\20160601_1029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633" y="897471"/>
            <a:ext cx="189021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G:\+0\+грамоты\МОИ Грамоты за 2015-16 год\+Дети\Олимпиады\УрФо - итог\20160601_1029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843" y="897471"/>
            <a:ext cx="189021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11560" y="228040"/>
            <a:ext cx="7772400" cy="456080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5600" b="1" kern="1200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Международный уровень</a:t>
            </a:r>
            <a:endParaRPr lang="ru-RU" sz="32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8" name="Picture 5" descr="G:\+0\+грамоты\МОИ Грамоты за 2014-15 год\+Дети\Олимпиады\УрФо. Финал 2014-2015\Пателеева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6585"/>
            <a:ext cx="1749350" cy="251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G:\+0\+грамоты\МОИ Грамоты за 2015-16 год\+Дети\Олимпиады\УрФо - итог\20160601_10301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403" y="926046"/>
            <a:ext cx="1818395" cy="242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G:\+0\+грамоты\МОИ Грамоты за 2016-17 год\+Дети\УрФо Финал\20170918_12285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374" y="3528789"/>
            <a:ext cx="1977387" cy="263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G:\+0\+грамоты\МОИ Грамоты за 2016-17 год\+Дети\УрФо Финал\20170918_12282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855" y="3528789"/>
            <a:ext cx="1923381" cy="256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G:\+0\+грамоты\МОИ Грамоты за 2016-17 год\+Дети\УрФо Финал\20170918_12271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618" y="3528788"/>
            <a:ext cx="1923382" cy="256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G:\+0\+грамоты\МОИ Грамоты за 2016-17 год\+Дети\Бондарь 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32" y="3417751"/>
            <a:ext cx="2380006" cy="336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534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89" name="Picture 17" descr="G:\+0\+грамоты\МОИ Грамоты за 2014-15 год\Инфо-урок+2014 дек\Ист\четверкин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612" y="775820"/>
            <a:ext cx="2433317" cy="171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G:\+0\+грамоты\МОИ Грамоты за 2014-15 год\Инфо-урок+2014 дек\Ист\седельникав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644" y="845619"/>
            <a:ext cx="2302968" cy="162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Заголовок 1"/>
          <p:cNvSpPr txBox="1">
            <a:spLocks/>
          </p:cNvSpPr>
          <p:nvPr/>
        </p:nvSpPr>
        <p:spPr>
          <a:xfrm>
            <a:off x="647711" y="260648"/>
            <a:ext cx="7772400" cy="456080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5600" b="1" kern="1200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Международный уровень</a:t>
            </a:r>
            <a:endParaRPr lang="ru-RU" sz="32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7" name="Picture 13" descr="G:\+0\+грамоты\МОИ Грамоты за 2014-15 год\Инфо-урок+2014 дек\шпортак о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388" y="4142088"/>
            <a:ext cx="2285223" cy="161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9" descr="G:\+0\+грамоты\МОИ Грамоты за 2014-15 год\Инфо-урок+2014 дек\Николаев о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506" y="2481788"/>
            <a:ext cx="2229677" cy="15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G:\+0\+грамоты\МОИ Грамоты за 2014-15 год\Инфо-урок+2014 дек\Полещук о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756" y="2490916"/>
            <a:ext cx="2216726" cy="156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G:\+0\+грамоты\МОИ Грамоты за 2014-15 год\Инфо-урок+2014 дек\Ист\колибаба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432" y="2508056"/>
            <a:ext cx="2141675" cy="150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1" descr="G:\+0\+грамоты\МОИ Грамоты за 2014-15 год\Инфо-урок+2014 дек\Седельникова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433" y="845618"/>
            <a:ext cx="2302967" cy="162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2" descr="G:\+0\+грамоты\МОИ Грамоты за 2014-15 год\Инфо-урок+2014 дек\Харив о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432" y="4172069"/>
            <a:ext cx="2200152" cy="155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G:\+0\+грамоты\МОИ Грамоты за 2015-16 год\+Дети\Олимпиады\Николаев М.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824287"/>
            <a:ext cx="2167431" cy="307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G:\+0\+грамоты\МОИ Грамоты за 2017-18 год\ноябрь 2017\Бражников Документ ДП1ОЛПО17-155494_01 (Znanio.ru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72068"/>
            <a:ext cx="3328745" cy="235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128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G:\+0\+грамоты\МОИ Грамоты за 2017-18 год\+Дети\Олимпиады\Осинки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2832015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47711" y="260648"/>
            <a:ext cx="7772400" cy="456080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5600" b="1" kern="1200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Международный уровень</a:t>
            </a:r>
            <a:endParaRPr lang="ru-RU" sz="32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9219" name="Picture 3" descr="G:\+0\+грамоты\МОИ Грамоты за 2017-18 год\+Дети\Олимпиады\Финансов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783" y="832520"/>
            <a:ext cx="2906255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G:\+0\+грамоты\МОИ Грамоты за 2017-18 год\+Дети\Олимпиады\Ефимов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00808"/>
            <a:ext cx="2952328" cy="41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104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647711" y="260648"/>
            <a:ext cx="7772400" cy="456080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5600" b="1" kern="1200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Всероссийский уровень</a:t>
            </a:r>
            <a:endParaRPr lang="ru-RU" sz="32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6" name="Picture 4" descr="G:\+0\+грамоты\МОИ Грамоты за 2015-16 год\+Дети\Олимпиады\РОСконкурс\ист\2 Бражников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738457"/>
            <a:ext cx="1945663" cy="269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G:\+0\+грамоты\МОИ Грамоты за 2015-16 год\+Дети\Олимпиады\РОСконкурс\ист\3-Колибаб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327" y="760768"/>
            <a:ext cx="1896794" cy="264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G:\+0\+грамоты\МОИ Грамоты за 2015-16 год\+Дети\Олимпиады\РОСконкурс\общ\1-Колесов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163" y="789367"/>
            <a:ext cx="1889460" cy="261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7" descr="G:\+0\+грамоты\МОИ Грамоты за 2015-16 год\+Дети\Олимпиады\РОСконкурс\общ\3-Закиров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876" y="814544"/>
            <a:ext cx="1865323" cy="259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6" descr="G:\+0\+грамоты\МОИ Грамоты за 2015-16 год\+Дети\Олимпиады\РОСконкурс\КолесовС.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801357"/>
            <a:ext cx="1810970" cy="260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G:\+0\+грамоты\МОИ Грамоты за 2016-17 год\+Дети\ОсинкинаА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247" y="3789040"/>
            <a:ext cx="197613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G:\+0\+грамоты\МОИ Грамоты за 2016-17 год\+Дети\Троян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776" y="3772061"/>
            <a:ext cx="2094763" cy="296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G:\+0\+грамоты\МОИ Грамоты за 2016-17 год\+Дети\Закирова всер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970" y="3762139"/>
            <a:ext cx="2098489" cy="297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3" name="Picture 17" descr="G:\+0\+грамоты\МОИ Грамоты за 2016-17 год\дек\Ефимовой Екатерине Денисовне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393" y="3744713"/>
            <a:ext cx="2167419" cy="296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320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47711" y="260648"/>
            <a:ext cx="7772400" cy="456080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5600" b="1" kern="1200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Всероссийский уровень</a:t>
            </a:r>
            <a:endParaRPr lang="ru-RU" sz="32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8196" name="Picture 4" descr="G:\+0\+грамоты\МОИ Грамоты за 2017-18 год\+Дети\Олимпиады\Страна талантов\Ефимова-феде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9517"/>
            <a:ext cx="2503967" cy="352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G:\+0\+грамоты\МОИ Грамоты за 2016-17 год\дек\Соколовской Валерии Владимировн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324225"/>
            <a:ext cx="2585235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G:\+0\+грамоты\МОИ Грамоты за 2017-18 год\+Дети\Осинкина 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297" y="0"/>
            <a:ext cx="2510947" cy="354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G:\+0\+грамоты\МОИ Грамоты за 2017-18 год\+Дети\Олимпиады\Ефимова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931" y="757807"/>
            <a:ext cx="2087960" cy="293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+0\+грамоты\МОИ Грамоты за 2015-16 год\+Дети\Олимпиады\Колесова К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073" y="3549328"/>
            <a:ext cx="2307675" cy="330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G:\+0\+грамоты\МОИ Грамоты за 2015-16 год\Николаев М.8а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66" y="3564621"/>
            <a:ext cx="2272413" cy="321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879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8" name="Picture 8" descr="G:\+0\+грамоты\МОИ Грамоты за 2015-16 год\+Дети\Олимпиады\РОСконкурс\регион. уровень\1-Бражников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59309"/>
            <a:ext cx="2006821" cy="276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G:\+0\+грамоты\МОИ Грамоты за 2015-16 год\+Дети\Олимпиады\РОСконкурс\регион. уровень\1-Колесов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776" y="759309"/>
            <a:ext cx="2022231" cy="278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G:\+0\+грамоты\МОИ Грамоты за 2015-16 год\+Дети\Олимпиады\РОСконкурс\регион. уровень\2-Закирова_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692" y="759310"/>
            <a:ext cx="2010839" cy="278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G:\+0\+грамоты\МОИ Грамоты за 2015-16 год\+Дети\Олимпиады\РОСконкурс\регион. уровень\2-Колибаба_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758" y="759310"/>
            <a:ext cx="2037182" cy="284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G:\+0\+грамоты\МОИ Грамоты за 2015-16 год\+Дети\Олимпиады\РОСконкурс\регион. уровень\2-Полещук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294" y="3832267"/>
            <a:ext cx="2027646" cy="282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G:\+0\+грамоты\МОИ Грамоты за 2015-16 год\+Дети\Олимпиады\РОСконкурс\регион. уровень\2-Романенко Ю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101" y="3829638"/>
            <a:ext cx="1958620" cy="270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G:\+0\+грамоты\МОИ Грамоты за 2015-16 год\+Дети\Олимпиады\РОСконкурс\регион. уровень\3-Колибаба общ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787" y="3801485"/>
            <a:ext cx="2022220" cy="282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15" descr="G:\+0\+грамоты\МОИ Грамоты за 2015-16 год\+Дети\Олимпиады\РОСконкурс\регион. уровень\3-Саляхутдинова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02" y="3785139"/>
            <a:ext cx="1980131" cy="274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647711" y="260648"/>
            <a:ext cx="7772400" cy="456080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5600" b="1" kern="1200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Региональный уровень</a:t>
            </a:r>
            <a:endParaRPr lang="ru-RU" sz="32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250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5" descr="G:\+0\+грамоты\МОИ Грамоты за 2016-17 год\+Дети\Закирова рег общ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99" y="822774"/>
            <a:ext cx="2046326" cy="290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647711" y="260648"/>
            <a:ext cx="7772400" cy="456080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5600" b="1" kern="1200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Региональный уровень</a:t>
            </a:r>
            <a:endParaRPr lang="ru-RU" sz="32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150" name="Picture 6" descr="G:\+0\+грамоты\МОИ Грамоты за 2016-17 год\+Дети\Закирова рег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109" y="828404"/>
            <a:ext cx="2080447" cy="296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G:\+0\+грамоты\МОИ Грамоты за 2016-17 год\+Дети\Зактров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8" y="839517"/>
            <a:ext cx="2063109" cy="294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G:\+0\+грамоты\МОИ Грамоты за 2017-18 год\+Дети\Олимпиады\Страна талантов\Закирова ист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8" y="3930899"/>
            <a:ext cx="2022904" cy="285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G:\+0\+грамоты\МОИ Грамоты за 2017-18 год\+Дети\Олимпиады\Страна талантов\Закирова общ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109" y="3930899"/>
            <a:ext cx="1987872" cy="280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G:\+0\+грамоты\МОИ Грамоты за 2017-18 год\+Дети\Олимпиады\Страна талантов\Захаров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240" y="3921632"/>
            <a:ext cx="1998985" cy="281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G:\+0\+грамоты\МОИ Грамоты за 2017-18 год\+Дети\Олимпиады\Страна талантов\Колесов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828404"/>
            <a:ext cx="2002160" cy="280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G:\+0\+грамоты\МОИ Грамоты за 2017-18 год\+Дети\Олимпиады\Страна талантов\Шпортак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601" y="3942567"/>
            <a:ext cx="2013093" cy="28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5394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4">
      <a:dk1>
        <a:sysClr val="windowText" lastClr="000000"/>
      </a:dk1>
      <a:lt1>
        <a:sysClr val="window" lastClr="FFFFFF"/>
      </a:lt1>
      <a:dk2>
        <a:srgbClr val="F1D7E0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171</TotalTime>
  <Words>25</Words>
  <Application>Microsoft Office PowerPoint</Application>
  <PresentationFormat>Экран (4:3)</PresentationFormat>
  <Paragraphs>13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Международный уровень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23</cp:revision>
  <dcterms:created xsi:type="dcterms:W3CDTF">2018-01-21T15:06:59Z</dcterms:created>
  <dcterms:modified xsi:type="dcterms:W3CDTF">2018-01-28T09:42:20Z</dcterms:modified>
</cp:coreProperties>
</file>