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23230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63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7 х 2 </vt:lpstr>
      <vt:lpstr>7 х 3 </vt:lpstr>
      <vt:lpstr>7 х 4 </vt:lpstr>
      <vt:lpstr>7 х 5 </vt:lpstr>
      <vt:lpstr>7 х 6 </vt:lpstr>
      <vt:lpstr>7 х 7 </vt:lpstr>
      <vt:lpstr>7 х 8 </vt:lpstr>
      <vt:lpstr>7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