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echistroy.ru/stroymaterialy/nazovi-svoy-lyubimyy-tsvet-i-ya-skazhu-kto-ty-uznaem-harakter-po-tsvetu.html" TargetMode="External"/><Relationship Id="rId3" Type="http://schemas.openxmlformats.org/officeDocument/2006/relationships/hyperlink" Target="https://ru.wikipedia.org/wiki/&#1062;&#1074;&#1077;&#1090;" TargetMode="External"/><Relationship Id="rId7" Type="http://schemas.openxmlformats.org/officeDocument/2006/relationships/hyperlink" Target="https://kraska.guru/dizajn/cvet/xarakter.html" TargetMode="External"/><Relationship Id="rId2" Type="http://schemas.openxmlformats.org/officeDocument/2006/relationships/hyperlink" Target="https://zen.yandex.ru/media/cognifit/psihologiia-cveta-chto-oznachaet-kajdyi-cvet-i-kak-on-vliiaet-na-nashu-jizn-5aec420f00b3dd64a60f0b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vemaster.ru/topic/622575-a-ved-u-tsveta-i-ottenkov-tozhe-est-istoriya" TargetMode="External"/><Relationship Id="rId5" Type="http://schemas.openxmlformats.org/officeDocument/2006/relationships/hyperlink" Target="http://bdstudy.ru/?p=335" TargetMode="External"/><Relationship Id="rId4" Type="http://schemas.openxmlformats.org/officeDocument/2006/relationships/hyperlink" Target="https://www.profhairs.ru/addons/books/strast-k-tsvetu/34388/" TargetMode="External"/><Relationship Id="rId9" Type="http://schemas.openxmlformats.org/officeDocument/2006/relationships/hyperlink" Target="https://www.canva.com/ru_ru/sozdat/bukle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dirty="0" smtClean="0"/>
              <a:t>Индивидуальный проект по технологи, </a:t>
            </a:r>
          </a:p>
          <a:p>
            <a:r>
              <a:rPr lang="ru-RU" sz="1200" dirty="0" smtClean="0"/>
              <a:t>выполнила Мартемьянова Любовь, 2022 </a:t>
            </a:r>
            <a:r>
              <a:rPr lang="ru-RU" sz="1000" dirty="0" smtClean="0"/>
              <a:t>г</a:t>
            </a:r>
            <a:endParaRPr lang="ru-RU" sz="1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 чем рассказывает цвет?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28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692696"/>
            <a:ext cx="9024842" cy="10287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Расположение текста и первоначальное расположение названия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453" y="1836066"/>
            <a:ext cx="6501094" cy="453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244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692696"/>
            <a:ext cx="9144000" cy="74034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Конец работы с текстом, переделка названия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18" y="1844824"/>
            <a:ext cx="6574764" cy="461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013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13" y="692696"/>
            <a:ext cx="9143287" cy="5969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Изменение картинок, добавление фильтра затемнения некоторых частей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78" y="1825796"/>
            <a:ext cx="6560044" cy="454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81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Конечная версия буклета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00" y="1772816"/>
            <a:ext cx="6497401" cy="459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154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Самооценка, заключение и 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 anchor="ctr">
            <a:normAutofit fontScale="85000" lnSpcReduction="20000"/>
          </a:bodyPr>
          <a:lstStyle/>
          <a:p>
            <a:r>
              <a:rPr lang="ru-RU" b="1" dirty="0"/>
              <a:t>Самооценка </a:t>
            </a:r>
            <a:endParaRPr lang="ru-RU" dirty="0"/>
          </a:p>
          <a:p>
            <a:pPr marL="114300" indent="0">
              <a:buNone/>
            </a:pPr>
            <a:r>
              <a:rPr lang="ru-RU" dirty="0"/>
              <a:t>При выполнении проекта я узнала какой путь прошло человечество для того чтобы сейчас мы имели понятие «цвет». Мне стала известна история происхождения цвета, его открытие, то, где его используют сейчас. </a:t>
            </a:r>
            <a:endParaRPr lang="ru-RU" dirty="0" smtClean="0"/>
          </a:p>
          <a:p>
            <a:r>
              <a:rPr lang="ru-RU" b="1" dirty="0"/>
              <a:t>Заключение</a:t>
            </a:r>
            <a:endParaRPr lang="ru-RU" dirty="0"/>
          </a:p>
          <a:p>
            <a:pPr marL="114300" indent="0">
              <a:buNone/>
            </a:pPr>
            <a:r>
              <a:rPr lang="ru-RU" dirty="0"/>
              <a:t>Психология цвета это одна из частей такой большой науки как психология человека. Изучать ее получится только, если есть интерес. Каждый, даже без дополнительной литературы, может разобраться в «говорящих» цветах. </a:t>
            </a:r>
          </a:p>
          <a:p>
            <a:r>
              <a:rPr lang="ru-RU" b="1" dirty="0"/>
              <a:t>Вывод</a:t>
            </a:r>
            <a:endParaRPr lang="ru-RU" dirty="0"/>
          </a:p>
          <a:p>
            <a:pPr marL="114300" lvl="0" indent="0">
              <a:buNone/>
            </a:pPr>
            <a:r>
              <a:rPr lang="ru-RU" dirty="0" smtClean="0"/>
              <a:t>1. Психология </a:t>
            </a:r>
            <a:r>
              <a:rPr lang="ru-RU" dirty="0"/>
              <a:t>цвета действительно интересна</a:t>
            </a:r>
          </a:p>
          <a:p>
            <a:pPr marL="114300" lvl="0" indent="0">
              <a:buNone/>
            </a:pPr>
            <a:r>
              <a:rPr lang="ru-RU" dirty="0" smtClean="0"/>
              <a:t>2. Понять </a:t>
            </a:r>
            <a:r>
              <a:rPr lang="ru-RU" dirty="0"/>
              <a:t>цвета и их значение можно самостоятельно</a:t>
            </a:r>
          </a:p>
          <a:p>
            <a:pPr marL="114300" lvl="0" indent="0">
              <a:buNone/>
            </a:pPr>
            <a:r>
              <a:rPr lang="ru-RU" dirty="0" smtClean="0"/>
              <a:t>3. Говорит </a:t>
            </a:r>
            <a:r>
              <a:rPr lang="ru-RU" dirty="0"/>
              <a:t>все, не только цвета</a:t>
            </a:r>
          </a:p>
          <a:p>
            <a:pPr marL="114300" indent="0">
              <a:buNone/>
            </a:pPr>
            <a:r>
              <a:rPr lang="ru-RU" dirty="0" smtClean="0"/>
              <a:t>4. Важно </a:t>
            </a:r>
            <a:r>
              <a:rPr lang="ru-RU" dirty="0"/>
              <a:t>быть внимательным в выборе цвета окружения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694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u="sng" dirty="0">
                <a:hlinkClick r:id="rId2"/>
              </a:rPr>
              <a:t>https://zen.yandex.ru/media/cognifit/psihologiia-cveta-chto-oznachaet-kajdyi-cvet-i-kak-on-vliiaet-na-nashu-jizn-5aec420f00b3dd64a60f0b54</a:t>
            </a:r>
            <a:endParaRPr lang="ru-RU" dirty="0"/>
          </a:p>
          <a:p>
            <a:pPr lvl="0"/>
            <a:r>
              <a:rPr lang="ru-RU" b="1" u="sng" dirty="0">
                <a:hlinkClick r:id="rId3"/>
              </a:rPr>
              <a:t>https://ru.wikipedia.org/wiki/Цвет</a:t>
            </a:r>
            <a:endParaRPr lang="ru-RU" dirty="0"/>
          </a:p>
          <a:p>
            <a:pPr lvl="0"/>
            <a:r>
              <a:rPr lang="ru-RU" b="1" u="sng" dirty="0">
                <a:hlinkClick r:id="rId4"/>
              </a:rPr>
              <a:t>https://www.profhairs.ru/addons/books/strast-k-tsvetu/34388/</a:t>
            </a:r>
            <a:endParaRPr lang="ru-RU" dirty="0"/>
          </a:p>
          <a:p>
            <a:pPr lvl="0"/>
            <a:r>
              <a:rPr lang="ru-RU" b="1" u="sng" dirty="0">
                <a:hlinkClick r:id="rId5"/>
              </a:rPr>
              <a:t>http://bdstudy.ru/?p=335</a:t>
            </a:r>
            <a:endParaRPr lang="ru-RU" dirty="0"/>
          </a:p>
          <a:p>
            <a:pPr lvl="0"/>
            <a:r>
              <a:rPr lang="ru-RU" b="1" u="sng" dirty="0">
                <a:hlinkClick r:id="rId6"/>
              </a:rPr>
              <a:t>https://www.livemaster.ru/topic/622575-a-ved-u-tsveta-i-ottenkov-tozhe-est-istoriya</a:t>
            </a:r>
            <a:endParaRPr lang="ru-RU" dirty="0"/>
          </a:p>
          <a:p>
            <a:pPr lvl="0"/>
            <a:r>
              <a:rPr lang="ru-RU" b="1" u="sng" dirty="0">
                <a:hlinkClick r:id="rId7"/>
              </a:rPr>
              <a:t>https://kraska.guru/dizajn/cvet/xarakter.html</a:t>
            </a:r>
            <a:endParaRPr lang="ru-RU" dirty="0"/>
          </a:p>
          <a:p>
            <a:pPr lvl="0"/>
            <a:r>
              <a:rPr lang="ru-RU" b="1" u="sng" dirty="0">
                <a:hlinkClick r:id="rId8"/>
              </a:rPr>
              <a:t>https://pechistroy.ru/stroymaterialy/nazovi-svoy-lyubimyy-tsvet-i-ya-skazhu-kto-ty-uznaem-harakter-po-tsvetu.html</a:t>
            </a:r>
            <a:endParaRPr lang="ru-RU" dirty="0"/>
          </a:p>
          <a:p>
            <a:pPr lvl="0"/>
            <a:r>
              <a:rPr lang="ru-RU" b="1" u="sng" dirty="0">
                <a:hlinkClick r:id="rId9"/>
              </a:rPr>
              <a:t>https://www.canva.com/ru_ru/sozdat/buklet</a:t>
            </a:r>
            <a:r>
              <a:rPr lang="ru-RU" b="1" u="sng" dirty="0" smtClean="0">
                <a:hlinkClick r:id="rId9"/>
              </a:rPr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6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ru-RU" sz="2000" dirty="0"/>
              <a:t>В </a:t>
            </a:r>
            <a:r>
              <a:rPr lang="en-US" sz="2000" dirty="0"/>
              <a:t>XXI </a:t>
            </a:r>
            <a:r>
              <a:rPr lang="ru-RU" sz="2000" dirty="0"/>
              <a:t>веке существует множество ярких реклам,  большой выбор одежды, оформления своей квартиры или дома. Каждый день мы сталкиваемся с множеством </a:t>
            </a:r>
            <a:r>
              <a:rPr lang="ru-RU" sz="2000" dirty="0" smtClean="0"/>
              <a:t>цветов. </a:t>
            </a:r>
            <a:r>
              <a:rPr lang="ru-RU" sz="2000" dirty="0"/>
              <a:t>С помощью цвета можно</a:t>
            </a:r>
            <a:r>
              <a:rPr lang="en-US" sz="2000" dirty="0"/>
              <a:t> </a:t>
            </a:r>
            <a:r>
              <a:rPr lang="ru-RU" sz="2000" dirty="0"/>
              <a:t>улучшить память</a:t>
            </a:r>
            <a:r>
              <a:rPr lang="en-US" sz="2000" dirty="0"/>
              <a:t> </a:t>
            </a:r>
            <a:r>
              <a:rPr lang="ru-RU" sz="2000" dirty="0"/>
              <a:t>и</a:t>
            </a:r>
            <a:r>
              <a:rPr lang="en-US" sz="2000" dirty="0"/>
              <a:t> </a:t>
            </a:r>
            <a:r>
              <a:rPr lang="ru-RU" sz="2000" dirty="0"/>
              <a:t>внимание, и даже убедить человека принять то или иное решение.</a:t>
            </a:r>
            <a:r>
              <a:rPr lang="en-US" sz="2000" dirty="0"/>
              <a:t> </a:t>
            </a:r>
            <a:r>
              <a:rPr lang="ru-RU" sz="2000" dirty="0"/>
              <a:t>Знания о</a:t>
            </a:r>
            <a:r>
              <a:rPr lang="en-US" sz="2000" dirty="0"/>
              <a:t> </a:t>
            </a:r>
            <a:r>
              <a:rPr lang="ru-RU" sz="2000" dirty="0"/>
              <a:t>значениях цветов - ключ к пониманию поведения людей.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2722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ru-RU" sz="2000" b="1" dirty="0"/>
              <a:t>Цель</a:t>
            </a:r>
            <a:endParaRPr lang="ru-RU" sz="2000" dirty="0"/>
          </a:p>
          <a:p>
            <a:pPr marL="114300" indent="0">
              <a:buNone/>
            </a:pPr>
            <a:r>
              <a:rPr lang="ru-RU" sz="2000" dirty="0"/>
              <a:t>Узнать и описать значение цветов, их историю и значение в прошлом и настоящем.</a:t>
            </a:r>
          </a:p>
          <a:p>
            <a:pPr marL="114300" indent="0">
              <a:buNone/>
            </a:pPr>
            <a:r>
              <a:rPr lang="ru-RU" sz="2000" dirty="0"/>
              <a:t> </a:t>
            </a:r>
          </a:p>
          <a:p>
            <a:r>
              <a:rPr lang="ru-RU" sz="2000" b="1" dirty="0"/>
              <a:t>Задачи</a:t>
            </a:r>
            <a:endParaRPr lang="ru-RU" sz="2000" dirty="0"/>
          </a:p>
          <a:p>
            <a:pPr marL="114300" indent="0">
              <a:buNone/>
            </a:pPr>
            <a:r>
              <a:rPr lang="ru-RU" sz="2000" dirty="0"/>
              <a:t>Узнать:</a:t>
            </a:r>
          </a:p>
          <a:p>
            <a:pPr marL="114300" lvl="0" indent="0">
              <a:buNone/>
            </a:pPr>
            <a:r>
              <a:rPr lang="ru-RU" sz="2000" dirty="0" smtClean="0"/>
              <a:t>1. Что </a:t>
            </a:r>
            <a:r>
              <a:rPr lang="ru-RU" sz="2000" dirty="0"/>
              <a:t>такое цвет.</a:t>
            </a:r>
          </a:p>
          <a:p>
            <a:pPr marL="114300" lvl="0" indent="0">
              <a:buNone/>
            </a:pPr>
            <a:r>
              <a:rPr lang="ru-RU" sz="2000" dirty="0" smtClean="0"/>
              <a:t>2. Почему </a:t>
            </a:r>
            <a:r>
              <a:rPr lang="ru-RU" sz="2000" dirty="0"/>
              <a:t>мы видим разные цвета.</a:t>
            </a:r>
          </a:p>
          <a:p>
            <a:pPr marL="114300" lvl="0" indent="0">
              <a:buNone/>
            </a:pPr>
            <a:r>
              <a:rPr lang="ru-RU" sz="2000" dirty="0" smtClean="0"/>
              <a:t>3. Классификацию </a:t>
            </a:r>
            <a:r>
              <a:rPr lang="ru-RU" sz="2000" dirty="0"/>
              <a:t>цвета.</a:t>
            </a:r>
          </a:p>
          <a:p>
            <a:pPr marL="114300" lvl="0" indent="0">
              <a:buNone/>
            </a:pPr>
            <a:r>
              <a:rPr lang="ru-RU" sz="2000" dirty="0" smtClean="0"/>
              <a:t>4. В </a:t>
            </a:r>
            <a:r>
              <a:rPr lang="ru-RU" sz="2000" dirty="0"/>
              <a:t>каких странах и культурах были популярны определенные цвета.</a:t>
            </a:r>
          </a:p>
          <a:p>
            <a:pPr marL="114300" indent="0">
              <a:buNone/>
            </a:pPr>
            <a:r>
              <a:rPr lang="ru-RU" sz="2000" dirty="0" smtClean="0"/>
              <a:t>5. Что </a:t>
            </a:r>
            <a:r>
              <a:rPr lang="ru-RU" sz="2000" dirty="0"/>
              <a:t>значили цвета раньше и что значат сейчас.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3020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ru-RU" sz="2000" dirty="0"/>
              <a:t>Цвет — это ощущение, которое получает человек при попадании ему в глаз световых лучей</a:t>
            </a:r>
            <a:r>
              <a:rPr lang="ru-RU" sz="2000" dirty="0" smtClean="0"/>
              <a:t>. </a:t>
            </a:r>
          </a:p>
          <a:p>
            <a:r>
              <a:rPr lang="ru-RU" sz="2000" dirty="0"/>
              <a:t>В спектре различают холодные и теплые цвета. Все оттенки красного, </a:t>
            </a:r>
            <a:r>
              <a:rPr lang="ru-RU" sz="2000" dirty="0" smtClean="0"/>
              <a:t>оранжевого и желтого цвета </a:t>
            </a:r>
            <a:r>
              <a:rPr lang="ru-RU" sz="2000" dirty="0"/>
              <a:t>принято называть теплыми. К холодным цветам относятся — фиолетовые, синие, </a:t>
            </a:r>
            <a:r>
              <a:rPr lang="ru-RU" sz="2000" dirty="0" smtClean="0"/>
              <a:t>голубые. </a:t>
            </a:r>
          </a:p>
          <a:p>
            <a:r>
              <a:rPr lang="ru-RU" sz="2000" dirty="0"/>
              <a:t>Первый, кто создал систему цветов, был </a:t>
            </a:r>
            <a:r>
              <a:rPr lang="ru-RU" sz="2000" dirty="0" smtClean="0"/>
              <a:t>Леонардо </a:t>
            </a:r>
            <a:r>
              <a:rPr lang="ru-RU" sz="2000" dirty="0"/>
              <a:t>да Винчи. </a:t>
            </a:r>
            <a:r>
              <a:rPr lang="ru-RU" sz="2000" dirty="0" smtClean="0"/>
              <a:t>Он </a:t>
            </a:r>
            <a:r>
              <a:rPr lang="ru-RU" sz="2000" dirty="0"/>
              <a:t>написал: "Простых цветов - 6: белый, желтый, зеленый, синий, красный и черный". В 1810 году был напечатан </a:t>
            </a:r>
            <a:r>
              <a:rPr lang="ru-RU" sz="2000" dirty="0" smtClean="0"/>
              <a:t>«Труд </a:t>
            </a:r>
            <a:r>
              <a:rPr lang="ru-RU" sz="2000" dirty="0"/>
              <a:t>о природе </a:t>
            </a:r>
            <a:r>
              <a:rPr lang="ru-RU" sz="2000" dirty="0" smtClean="0"/>
              <a:t>цвета», Иоганн </a:t>
            </a:r>
            <a:r>
              <a:rPr lang="ru-RU" sz="2000" dirty="0"/>
              <a:t>Вольфганг </a:t>
            </a:r>
            <a:r>
              <a:rPr lang="ru-RU" sz="2000" dirty="0" smtClean="0"/>
              <a:t>Гете. Он </a:t>
            </a:r>
            <a:r>
              <a:rPr lang="ru-RU" sz="2000" dirty="0"/>
              <a:t>рассматривал </a:t>
            </a:r>
            <a:r>
              <a:rPr lang="ru-RU" sz="2000" dirty="0" smtClean="0"/>
              <a:t>эффект </a:t>
            </a:r>
            <a:r>
              <a:rPr lang="ru-RU" sz="2000" dirty="0"/>
              <a:t>сочетания цветов между собой, когда одни из них </a:t>
            </a:r>
            <a:r>
              <a:rPr lang="ru-RU" sz="2000" dirty="0" smtClean="0"/>
              <a:t>усиливают </a:t>
            </a:r>
            <a:r>
              <a:rPr lang="ru-RU" sz="2000" dirty="0"/>
              <a:t>друг друга, а другие приглушают.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4332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8372"/>
            <a:ext cx="8352928" cy="10394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Происхождение названия цвета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00736"/>
          </a:xfrm>
        </p:spPr>
        <p:txBody>
          <a:bodyPr anchor="ctr">
            <a:normAutofit fontScale="85000" lnSpcReduction="20000"/>
          </a:bodyPr>
          <a:lstStyle/>
          <a:p>
            <a:r>
              <a:rPr lang="ru-RU" dirty="0" smtClean="0"/>
              <a:t>«Белый» имеет </a:t>
            </a:r>
            <a:r>
              <a:rPr lang="ru-RU" dirty="0"/>
              <a:t>индоевропейский корень «</a:t>
            </a:r>
            <a:r>
              <a:rPr lang="en-US" dirty="0"/>
              <a:t>bra</a:t>
            </a:r>
            <a:r>
              <a:rPr lang="ru-RU" dirty="0"/>
              <a:t>» или «</a:t>
            </a:r>
            <a:r>
              <a:rPr lang="en-US" dirty="0"/>
              <a:t>bre</a:t>
            </a:r>
            <a:r>
              <a:rPr lang="ru-RU" dirty="0"/>
              <a:t>» в значении «блестеть, светить, сиять». </a:t>
            </a:r>
            <a:endParaRPr lang="ru-RU" dirty="0" smtClean="0"/>
          </a:p>
          <a:p>
            <a:r>
              <a:rPr lang="ru-RU" dirty="0"/>
              <a:t>Чёрный </a:t>
            </a:r>
            <a:r>
              <a:rPr lang="ru-RU" dirty="0" smtClean="0"/>
              <a:t>цвет связан </a:t>
            </a:r>
            <a:r>
              <a:rPr lang="ru-RU" dirty="0"/>
              <a:t>с морем. Это слово произошло от древнерусского </a:t>
            </a:r>
            <a:r>
              <a:rPr lang="ru-RU" dirty="0" smtClean="0"/>
              <a:t>Поньтьское </a:t>
            </a:r>
            <a:r>
              <a:rPr lang="ru-RU" dirty="0"/>
              <a:t>море. Понтийское море – древнее название Чёрного моря</a:t>
            </a:r>
            <a:r>
              <a:rPr lang="ru-RU" dirty="0" smtClean="0"/>
              <a:t>.</a:t>
            </a:r>
          </a:p>
          <a:p>
            <a:r>
              <a:rPr lang="ru-RU" dirty="0"/>
              <a:t>Слово «красный» является </a:t>
            </a:r>
            <a:r>
              <a:rPr lang="ru-RU" dirty="0" smtClean="0"/>
              <a:t>общеславянским и образовано </a:t>
            </a:r>
            <a:r>
              <a:rPr lang="ru-RU" dirty="0"/>
              <a:t>оно от слова «краса» и употреблялось </a:t>
            </a:r>
            <a:r>
              <a:rPr lang="ru-RU" dirty="0" smtClean="0"/>
              <a:t>как </a:t>
            </a:r>
            <a:r>
              <a:rPr lang="ru-RU" dirty="0"/>
              <a:t>«хороший, красивый</a:t>
            </a:r>
            <a:r>
              <a:rPr lang="ru-RU" dirty="0" smtClean="0"/>
              <a:t>».</a:t>
            </a:r>
          </a:p>
          <a:p>
            <a:r>
              <a:rPr lang="ru-RU" dirty="0"/>
              <a:t>Слово «оранжевый» пришло к нам из французского языка. К заимствованному «</a:t>
            </a:r>
            <a:r>
              <a:rPr lang="en-US" dirty="0"/>
              <a:t>orange</a:t>
            </a:r>
            <a:r>
              <a:rPr lang="ru-RU" dirty="0"/>
              <a:t>» прибавился суффикс -ев- на русской платформе. </a:t>
            </a:r>
            <a:endParaRPr lang="ru-RU" dirty="0" smtClean="0"/>
          </a:p>
          <a:p>
            <a:r>
              <a:rPr lang="ru-RU" dirty="0"/>
              <a:t>«Зелёный» связано с древним «зелъ» </a:t>
            </a:r>
            <a:r>
              <a:rPr lang="ru-RU" dirty="0" smtClean="0"/>
              <a:t>в </a:t>
            </a:r>
            <a:r>
              <a:rPr lang="ru-RU" dirty="0"/>
              <a:t>значении «зелень, трава, молодая озимь</a:t>
            </a:r>
            <a:r>
              <a:rPr lang="ru-RU" dirty="0" smtClean="0"/>
              <a:t>». От этого же корня образовался «желтый» (золотой)</a:t>
            </a:r>
          </a:p>
          <a:p>
            <a:r>
              <a:rPr lang="ru-RU" dirty="0"/>
              <a:t>«Синий» связано со словом «сиять», поэтому изначальное значение- «сверкающий, сияющий».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650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 цвета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ru-RU" sz="2000" dirty="0" smtClean="0"/>
              <a:t>Красный цвет </a:t>
            </a:r>
            <a:r>
              <a:rPr lang="ru-RU" sz="2000" dirty="0"/>
              <a:t>выбирают очень яркие личности. Они — активные, самоуверенные, амбициозные. </a:t>
            </a:r>
            <a:endParaRPr lang="ru-RU" sz="2000" dirty="0" smtClean="0"/>
          </a:p>
          <a:p>
            <a:r>
              <a:rPr lang="ru-RU" sz="2000" dirty="0"/>
              <a:t>Жизнерадостные, энергичные, легкие на подъем личности выбирают оранжевый. </a:t>
            </a:r>
            <a:endParaRPr lang="ru-RU" sz="2000" dirty="0" smtClean="0"/>
          </a:p>
          <a:p>
            <a:r>
              <a:rPr lang="ru-RU" sz="2000" dirty="0"/>
              <a:t>Желтый — </a:t>
            </a:r>
            <a:r>
              <a:rPr lang="ru-RU" sz="2000" dirty="0" smtClean="0"/>
              <a:t>цвет креативности, отличной интуиции, желания узнавать </a:t>
            </a:r>
            <a:r>
              <a:rPr lang="ru-RU" sz="2000" dirty="0"/>
              <a:t>что-то новое.</a:t>
            </a:r>
            <a:r>
              <a:rPr lang="en-US" sz="2000" dirty="0"/>
              <a:t> </a:t>
            </a:r>
            <a:endParaRPr lang="ru-RU" sz="2000" dirty="0" smtClean="0"/>
          </a:p>
          <a:p>
            <a:r>
              <a:rPr lang="ru-RU" sz="2000" dirty="0"/>
              <a:t>З</a:t>
            </a:r>
            <a:r>
              <a:rPr lang="ru-RU" sz="2000" dirty="0" smtClean="0"/>
              <a:t>еленый выбирают люди, обладающие </a:t>
            </a:r>
            <a:r>
              <a:rPr lang="ru-RU" sz="2000" dirty="0"/>
              <a:t>завидным терпением и высоким уровнем </a:t>
            </a:r>
            <a:r>
              <a:rPr lang="ru-RU" sz="2000" dirty="0" smtClean="0"/>
              <a:t>интеллекта. Им свойственны </a:t>
            </a:r>
            <a:r>
              <a:rPr lang="ru-RU" sz="2000" dirty="0"/>
              <a:t>спокойствие и уравновешенность. </a:t>
            </a:r>
            <a:endParaRPr lang="ru-RU" sz="2000" dirty="0" smtClean="0"/>
          </a:p>
          <a:p>
            <a:r>
              <a:rPr lang="ru-RU" sz="2000" dirty="0" smtClean="0"/>
              <a:t>Голубой цвет обожают </a:t>
            </a:r>
            <a:r>
              <a:rPr lang="ru-RU" sz="2000" dirty="0"/>
              <a:t>добрые и дружелюбные люди. Черты, присущие таким личностям — верность, чувственность, впечатлительность, романтичность. 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51618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r>
              <a:rPr lang="ru-RU" sz="2000" dirty="0"/>
              <a:t>Большинство ценителей синего обладают хорошо развитым логическим мышлением, пунктуальностью, рациональным подходом к делу.</a:t>
            </a:r>
          </a:p>
          <a:p>
            <a:r>
              <a:rPr lang="ru-RU" sz="2000" dirty="0"/>
              <a:t>Человеку, выбравшему фиолетовый, свойственны резкие перепады настроения, противоречивость, нестандартные взгляды и убеждения.</a:t>
            </a:r>
            <a:r>
              <a:rPr lang="en-US" sz="2000" dirty="0"/>
              <a:t> </a:t>
            </a:r>
            <a:endParaRPr lang="ru-RU" sz="2000" dirty="0"/>
          </a:p>
          <a:p>
            <a:r>
              <a:rPr lang="ru-RU" sz="2000" dirty="0"/>
              <a:t>Розовый цвет - символ спокойного нрава, мягкости и мечтательности. </a:t>
            </a:r>
          </a:p>
          <a:p>
            <a:r>
              <a:rPr lang="ru-RU" sz="2000" dirty="0"/>
              <a:t>Белый — символ чистоты, добродетели и свободы, уверенности в себе, повышенной аккуратности и стремления к самореализации. </a:t>
            </a:r>
          </a:p>
          <a:p>
            <a:r>
              <a:rPr lang="ru-RU" sz="2000" dirty="0"/>
              <a:t>Черный цвет символизирует твердость в своих намерениях, целеустремленность, стремление к власти и высокому положению в обществе. </a:t>
            </a:r>
          </a:p>
        </p:txBody>
      </p:sp>
    </p:spTree>
    <p:extLst>
      <p:ext uri="{BB962C8B-B14F-4D97-AF65-F5344CB8AC3E}">
        <p14:creationId xmlns:p14="http://schemas.microsoft.com/office/powerpoint/2010/main" val="187765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и идеи изделия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3018" y="1881118"/>
            <a:ext cx="849694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Критерии изделия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Легкая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доступная технология изготовления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Небольшой расход материалов по сравнению с другими идеями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Возможность кратко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понятно изложить материал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Оригинальность выполнения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Первоначальные идеи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Буклет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Плакат на формате А3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Видео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Сайт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526" y="5805264"/>
            <a:ext cx="83833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Вывод</a:t>
            </a:r>
            <a:r>
              <a:rPr lang="ru-RU" sz="2000" dirty="0" smtClean="0">
                <a:solidFill>
                  <a:schemeClr val="tx2"/>
                </a:solidFill>
              </a:rPr>
              <a:t>: я </a:t>
            </a:r>
            <a:r>
              <a:rPr lang="ru-RU" sz="2000" dirty="0">
                <a:solidFill>
                  <a:schemeClr val="tx2"/>
                </a:solidFill>
              </a:rPr>
              <a:t>выбрала буклет, потому что он соответствует всем моим критериям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310521"/>
              </p:ext>
            </p:extLst>
          </p:nvPr>
        </p:nvGraphicFramePr>
        <p:xfrm>
          <a:off x="4788024" y="3722554"/>
          <a:ext cx="3753155" cy="1944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086"/>
                <a:gridCol w="793556"/>
                <a:gridCol w="493086"/>
                <a:gridCol w="493086"/>
                <a:gridCol w="493447"/>
                <a:gridCol w="493447"/>
                <a:gridCol w="493447"/>
              </a:tblGrid>
              <a:tr h="32403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Описание</a:t>
                      </a:r>
                      <a:endParaRPr lang="ru-RU" sz="120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Критерии</a:t>
                      </a:r>
                      <a:endParaRPr lang="ru-RU" sz="1200" dirty="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Сумма</a:t>
                      </a:r>
                      <a:endParaRPr lang="ru-RU" sz="1200" dirty="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ru-RU" sz="120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Буклет</a:t>
                      </a:r>
                      <a:endParaRPr lang="ru-RU" sz="120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r>
                        <a:rPr lang="en-US" sz="1200">
                          <a:effectLst/>
                        </a:rPr>
                        <a:t>/4</a:t>
                      </a:r>
                      <a:endParaRPr lang="ru-RU" sz="120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endParaRPr lang="ru-RU" sz="120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Плакат</a:t>
                      </a:r>
                      <a:endParaRPr lang="ru-RU" sz="120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3/4</a:t>
                      </a:r>
                      <a:endParaRPr lang="ru-RU" sz="120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III</a:t>
                      </a:r>
                      <a:endParaRPr lang="ru-RU" sz="120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Видео</a:t>
                      </a:r>
                      <a:endParaRPr lang="ru-RU" sz="120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2/4</a:t>
                      </a:r>
                      <a:endParaRPr lang="ru-RU" sz="120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IV</a:t>
                      </a:r>
                      <a:endParaRPr lang="ru-RU" sz="120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Сайт</a:t>
                      </a:r>
                      <a:endParaRPr lang="ru-RU" sz="1200" dirty="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2/4</a:t>
                      </a:r>
                      <a:endParaRPr lang="ru-RU" sz="1200" dirty="0">
                        <a:solidFill>
                          <a:srgbClr val="5F497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97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буклета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812304"/>
          </a:xfrm>
        </p:spPr>
        <p:txBody>
          <a:bodyPr>
            <a:normAutofit/>
          </a:bodyPr>
          <a:lstStyle/>
          <a:p>
            <a:pPr lvl="0"/>
            <a:r>
              <a:rPr lang="ru-RU" sz="2000" dirty="0"/>
              <a:t>Нахождение нужных мне картинок для оформления </a:t>
            </a:r>
            <a:r>
              <a:rPr lang="ru-RU" sz="2000" dirty="0" smtClean="0"/>
              <a:t>буклета и </a:t>
            </a:r>
            <a:r>
              <a:rPr lang="ru-RU" sz="2000" dirty="0"/>
              <a:t>их </a:t>
            </a:r>
            <a:r>
              <a:rPr lang="ru-RU" sz="2000" dirty="0" smtClean="0"/>
              <a:t>исправление</a:t>
            </a:r>
          </a:p>
          <a:p>
            <a:pPr marL="114300" lvl="0" indent="0">
              <a:buNone/>
            </a:pP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1880348" cy="223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3" b="11814"/>
          <a:stretch/>
        </p:blipFill>
        <p:spPr bwMode="auto">
          <a:xfrm>
            <a:off x="2294641" y="4333689"/>
            <a:ext cx="1985715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37112"/>
            <a:ext cx="2629864" cy="202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94" y="2492896"/>
            <a:ext cx="2026303" cy="207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400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60</TotalTime>
  <Words>547</Words>
  <Application>Microsoft Office PowerPoint</Application>
  <PresentationFormat>Экран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Аптека</vt:lpstr>
      <vt:lpstr>О чем рассказывает цвет?</vt:lpstr>
      <vt:lpstr>Актуальность темы</vt:lpstr>
      <vt:lpstr>Цель и задачи</vt:lpstr>
      <vt:lpstr>Исследование</vt:lpstr>
      <vt:lpstr>Происхождение названия цвета</vt:lpstr>
      <vt:lpstr>Характер цвета</vt:lpstr>
      <vt:lpstr>Презентация PowerPoint</vt:lpstr>
      <vt:lpstr>Критерии и идеи изделия</vt:lpstr>
      <vt:lpstr>Изготовление буклета</vt:lpstr>
      <vt:lpstr>Презентация PowerPoint</vt:lpstr>
      <vt:lpstr>Презентация PowerPoint</vt:lpstr>
      <vt:lpstr>Презентация PowerPoint</vt:lpstr>
      <vt:lpstr>Конечная версия буклета</vt:lpstr>
      <vt:lpstr>Самооценка, заключение и вывод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чем рассказывает цвет?</dc:title>
  <dc:creator>Люба</dc:creator>
  <cp:lastModifiedBy>Люба</cp:lastModifiedBy>
  <cp:revision>8</cp:revision>
  <dcterms:created xsi:type="dcterms:W3CDTF">2022-03-24T11:39:44Z</dcterms:created>
  <dcterms:modified xsi:type="dcterms:W3CDTF">2022-03-24T12:50:57Z</dcterms:modified>
</cp:coreProperties>
</file>