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78" r:id="rId6"/>
    <p:sldId id="277" r:id="rId7"/>
    <p:sldId id="258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E564-E4A3-4F63-9D83-A2A7D2AEEF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E73E-85B4-422C-96D0-450623D15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2786058"/>
            <a:ext cx="7598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Чудо в небе – ОБЛАКА.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929190" y="4357694"/>
            <a:ext cx="4052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Выполнил: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Зубков Артем,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2 «А» класса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5" name="Рисунок 4" descr="sloisto-kuchevye-oblak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3514115" cy="3305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5072074"/>
            <a:ext cx="3251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Слоисто-кучевые</a:t>
            </a:r>
            <a:endParaRPr lang="ru-RU" sz="3200" b="1" dirty="0"/>
          </a:p>
        </p:txBody>
      </p:sp>
      <p:pic>
        <p:nvPicPr>
          <p:cNvPr id="7" name="Рисунок 6" descr="kuchevye-oblak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066" y="1643050"/>
            <a:ext cx="3714776" cy="3643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198" y="5500702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Кучевые 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214290"/>
            <a:ext cx="2740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Виды облаков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5" name="Рисунок 4" descr="kuchevo-dozhdevye-oblak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48" y="1714488"/>
            <a:ext cx="3517477" cy="3305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70" y="5500702"/>
            <a:ext cx="2719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Серебристые 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5143512"/>
            <a:ext cx="354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Кучево-дождевые </a:t>
            </a:r>
            <a:endParaRPr lang="ru-RU" sz="3200" b="1" dirty="0"/>
          </a:p>
        </p:txBody>
      </p:sp>
      <p:pic>
        <p:nvPicPr>
          <p:cNvPr id="8" name="Рисунок 7" descr="d82a620725ff16179e1eaf9bbc103b9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6380" y="1857364"/>
            <a:ext cx="3357586" cy="3429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3240" y="214290"/>
            <a:ext cx="2740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Виды облаков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5" name="Рисунок 4" descr="46778033_14317841_perlamutrovuye_oblak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4546" y="1000108"/>
            <a:ext cx="4572032" cy="435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5429264"/>
            <a:ext cx="334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Перламутровые  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214290"/>
            <a:ext cx="2740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Виды облаков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1026" name="Picture 2" descr="C:\Users\Люба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736"/>
            <a:ext cx="2857502" cy="38100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285728"/>
            <a:ext cx="440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Опытный эксперимент</a:t>
            </a:r>
            <a:endParaRPr lang="ru-RU" sz="3200" b="1" dirty="0"/>
          </a:p>
        </p:txBody>
      </p:sp>
      <p:pic>
        <p:nvPicPr>
          <p:cNvPr id="1027" name="Picture 3" descr="C:\Users\Люба\Downloads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1728774" cy="2305032"/>
          </a:xfrm>
          <a:prstGeom prst="rect">
            <a:avLst/>
          </a:prstGeom>
          <a:noFill/>
        </p:spPr>
      </p:pic>
      <p:pic>
        <p:nvPicPr>
          <p:cNvPr id="1028" name="Picture 4" descr="C:\Users\Люба\Downloads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571612"/>
            <a:ext cx="2196701" cy="2928934"/>
          </a:xfrm>
          <a:prstGeom prst="rect">
            <a:avLst/>
          </a:prstGeom>
          <a:noFill/>
        </p:spPr>
      </p:pic>
      <p:pic>
        <p:nvPicPr>
          <p:cNvPr id="1029" name="Picture 5" descr="C:\Users\Люба\Downloads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929066"/>
            <a:ext cx="2196701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1026" name="Picture 2" descr="C:\Users\Люба\Desktop\проект зубков артем\oblaka-1.jpg"/>
          <p:cNvPicPr>
            <a:picLocks noChangeAspect="1" noChangeArrowheads="1"/>
          </p:cNvPicPr>
          <p:nvPr/>
        </p:nvPicPr>
        <p:blipFill>
          <a:blip r:embed="rId3"/>
          <a:srcRect r="-272" b="6521"/>
          <a:stretch>
            <a:fillRect/>
          </a:stretch>
        </p:blipFill>
        <p:spPr bwMode="auto">
          <a:xfrm>
            <a:off x="1000100" y="785794"/>
            <a:ext cx="7165398" cy="5009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2050" name="Picture 2" descr="C:\Users\Люба\Desktop\проект зубков артем\oblaka-2.jpg"/>
          <p:cNvPicPr>
            <a:picLocks noChangeAspect="1" noChangeArrowheads="1"/>
          </p:cNvPicPr>
          <p:nvPr/>
        </p:nvPicPr>
        <p:blipFill>
          <a:blip r:embed="rId3"/>
          <a:srcRect b="6293"/>
          <a:stretch>
            <a:fillRect/>
          </a:stretch>
        </p:blipFill>
        <p:spPr bwMode="auto">
          <a:xfrm>
            <a:off x="1090313" y="928670"/>
            <a:ext cx="7021889" cy="514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3074" name="Picture 2" descr="C:\Users\Люба\Desktop\проект зубков артем\oblaka-3.jpg"/>
          <p:cNvPicPr>
            <a:picLocks noChangeAspect="1" noChangeArrowheads="1"/>
          </p:cNvPicPr>
          <p:nvPr/>
        </p:nvPicPr>
        <p:blipFill>
          <a:blip r:embed="rId3"/>
          <a:srcRect r="591" b="8029"/>
          <a:stretch>
            <a:fillRect/>
          </a:stretch>
        </p:blipFill>
        <p:spPr bwMode="auto">
          <a:xfrm>
            <a:off x="735145" y="714356"/>
            <a:ext cx="7486797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4098" name="Picture 2" descr="C:\Users\Люба\Desktop\проект зубков артем\oblaka-4.jpg"/>
          <p:cNvPicPr>
            <a:picLocks noChangeAspect="1" noChangeArrowheads="1"/>
          </p:cNvPicPr>
          <p:nvPr/>
        </p:nvPicPr>
        <p:blipFill>
          <a:blip r:embed="rId3"/>
          <a:srcRect b="4687"/>
          <a:stretch>
            <a:fillRect/>
          </a:stretch>
        </p:blipFill>
        <p:spPr bwMode="auto">
          <a:xfrm>
            <a:off x="1214414" y="761685"/>
            <a:ext cx="6964620" cy="5310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5122" name="Picture 2" descr="C:\Users\Люба\Desktop\проект зубков артем\oblaka-5.jpg"/>
          <p:cNvPicPr>
            <a:picLocks noChangeAspect="1" noChangeArrowheads="1"/>
          </p:cNvPicPr>
          <p:nvPr/>
        </p:nvPicPr>
        <p:blipFill>
          <a:blip r:embed="rId3"/>
          <a:srcRect r="2272" b="8738"/>
          <a:stretch>
            <a:fillRect/>
          </a:stretch>
        </p:blipFill>
        <p:spPr bwMode="auto">
          <a:xfrm>
            <a:off x="785786" y="1214422"/>
            <a:ext cx="7468039" cy="481866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6146" name="Picture 2" descr="C:\Users\Люба\Desktop\проект зубков артем\oblaka-6.jpg"/>
          <p:cNvPicPr>
            <a:picLocks noChangeAspect="1" noChangeArrowheads="1"/>
          </p:cNvPicPr>
          <p:nvPr/>
        </p:nvPicPr>
        <p:blipFill>
          <a:blip r:embed="rId3"/>
          <a:srcRect r="500" b="8111"/>
          <a:stretch>
            <a:fillRect/>
          </a:stretch>
        </p:blipFill>
        <p:spPr bwMode="auto">
          <a:xfrm>
            <a:off x="1066057" y="857232"/>
            <a:ext cx="740639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изучение природы облаков,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их видов, выявление причин, которые влияют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перемещение облаков в пространстве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64318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Узнать, как появляются и из чего состоят облака.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Выяснить, какие виды облаков существуют.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Попробовать создать в домашних условиях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свое маленькое облачко.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Разобраться, почему плывут по небу облака.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3" name="Picture 2" descr="C:\Users\Люба\Desktop\проект зубков артем\oblaka-7.jpeg"/>
          <p:cNvPicPr>
            <a:picLocks noChangeAspect="1" noChangeArrowheads="1"/>
          </p:cNvPicPr>
          <p:nvPr/>
        </p:nvPicPr>
        <p:blipFill>
          <a:blip r:embed="rId3"/>
          <a:srcRect r="1451" b="5357"/>
          <a:stretch>
            <a:fillRect/>
          </a:stretch>
        </p:blipFill>
        <p:spPr bwMode="auto">
          <a:xfrm>
            <a:off x="1089509" y="857232"/>
            <a:ext cx="714110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8194" name="Picture 2" descr="C:\Users\Люба\Desktop\проект зубков артем\oblaka-8.jpg"/>
          <p:cNvPicPr>
            <a:picLocks noChangeAspect="1" noChangeArrowheads="1"/>
          </p:cNvPicPr>
          <p:nvPr/>
        </p:nvPicPr>
        <p:blipFill>
          <a:blip r:embed="rId3"/>
          <a:srcRect r="1660" b="7031"/>
          <a:stretch>
            <a:fillRect/>
          </a:stretch>
        </p:blipFill>
        <p:spPr bwMode="auto">
          <a:xfrm>
            <a:off x="984991" y="785794"/>
            <a:ext cx="755652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9218" name="Picture 2" descr="C:\Users\Люба\Desktop\проект зубков артем\oblaka-9.jpg"/>
          <p:cNvPicPr>
            <a:picLocks noChangeAspect="1" noChangeArrowheads="1"/>
          </p:cNvPicPr>
          <p:nvPr/>
        </p:nvPicPr>
        <p:blipFill>
          <a:blip r:embed="rId3"/>
          <a:srcRect l="2751" t="1585" r="2348" b="5000"/>
          <a:stretch>
            <a:fillRect/>
          </a:stretch>
        </p:blipFill>
        <p:spPr bwMode="auto">
          <a:xfrm>
            <a:off x="2285984" y="214290"/>
            <a:ext cx="4929223" cy="67017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58884" y="3244334"/>
            <a:ext cx="262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Благодарю за внимание</a:t>
            </a:r>
            <a:endParaRPr lang="ru-RU" dirty="0"/>
          </a:p>
        </p:txBody>
      </p:sp>
      <p:pic>
        <p:nvPicPr>
          <p:cNvPr id="6" name="Рисунок 5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9914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8794" y="2714620"/>
            <a:ext cx="5893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Благодарю </a:t>
            </a:r>
            <a:r>
              <a:rPr lang="ru-RU" sz="4000" b="1" smtClean="0"/>
              <a:t>за внимание 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Гипотезы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dirty="0" smtClean="0"/>
              <a:t>1. Если </a:t>
            </a:r>
            <a:r>
              <a:rPr lang="ru-RU" sz="3200" dirty="0" smtClean="0"/>
              <a:t>нам кажется, что облака плывут по небу, </a:t>
            </a:r>
            <a:endParaRPr lang="ru-RU" sz="3200" dirty="0" smtClean="0"/>
          </a:p>
          <a:p>
            <a:pPr lvl="0"/>
            <a:r>
              <a:rPr lang="ru-RU" sz="3200" dirty="0" smtClean="0"/>
              <a:t>то</a:t>
            </a:r>
            <a:r>
              <a:rPr lang="ru-RU" sz="3200" dirty="0" smtClean="0"/>
              <a:t>, значит, Земля вращается вокруг своей оси.</a:t>
            </a:r>
          </a:p>
          <a:p>
            <a:pPr lvl="0"/>
            <a:r>
              <a:rPr lang="ru-RU" sz="3200" dirty="0" smtClean="0"/>
              <a:t>2. Если </a:t>
            </a:r>
            <a:r>
              <a:rPr lang="ru-RU" sz="3200" dirty="0" smtClean="0"/>
              <a:t>нам кажется, что облака плывут по небу, </a:t>
            </a:r>
            <a:endParaRPr lang="ru-RU" sz="3200" dirty="0" smtClean="0"/>
          </a:p>
          <a:p>
            <a:pPr lvl="0"/>
            <a:r>
              <a:rPr lang="ru-RU" sz="3200" dirty="0" smtClean="0"/>
              <a:t>то</a:t>
            </a:r>
            <a:r>
              <a:rPr lang="ru-RU" sz="3200" dirty="0" smtClean="0"/>
              <a:t>, значит, что возможно  в этом им  помогает ветер.</a:t>
            </a:r>
          </a:p>
          <a:p>
            <a:pPr lvl="0"/>
            <a:r>
              <a:rPr lang="ru-RU" sz="3200" dirty="0" smtClean="0"/>
              <a:t>3. Если </a:t>
            </a:r>
            <a:r>
              <a:rPr lang="ru-RU" sz="3200" dirty="0" smtClean="0"/>
              <a:t>нам кажется, что облака плывут по небу, </a:t>
            </a:r>
            <a:endParaRPr lang="ru-RU" sz="3200" dirty="0" smtClean="0"/>
          </a:p>
          <a:p>
            <a:pPr lvl="0"/>
            <a:r>
              <a:rPr lang="ru-RU" sz="3200" dirty="0" smtClean="0"/>
              <a:t>то</a:t>
            </a:r>
            <a:r>
              <a:rPr lang="ru-RU" sz="3200" dirty="0" smtClean="0"/>
              <a:t>, значит, что облака просто любят путешествовать.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886" y="5000636"/>
            <a:ext cx="87511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Объект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исследования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происхождение облаков 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причины их движения.</a:t>
            </a: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143644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исследования: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облака.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Методы исследования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- изучение научной литературы;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- наблюдение;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- проведение опытного эксперимента;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- обобщение.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Круговорот воды в природе. . Почему возникает? . Как происходит? . Как смоделировать? :: . SY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5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уговорот воды в природе. окружающая среда. - векторный кли…"/>
          <p:cNvPicPr>
            <a:picLocks noChangeAspect="1" noChangeArrowheads="1"/>
          </p:cNvPicPr>
          <p:nvPr/>
        </p:nvPicPr>
        <p:blipFill>
          <a:blip r:embed="rId2"/>
          <a:srcRect r="-252" b="99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1538" y="4429132"/>
            <a:ext cx="203199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-9045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Перистые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eristye-oblaka-150x15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3286148" cy="3071834"/>
          </a:xfrm>
          <a:prstGeom prst="rect">
            <a:avLst/>
          </a:prstGeom>
        </p:spPr>
      </p:pic>
      <p:pic>
        <p:nvPicPr>
          <p:cNvPr id="6" name="Рисунок 5" descr="peristo-kuchevye-oblak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752" y="1857364"/>
            <a:ext cx="3571900" cy="3214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5143512"/>
            <a:ext cx="3279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Перисто-кучевые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214290"/>
            <a:ext cx="2740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Виды облаков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5" name="Рисунок 4" descr="peristo-sloistye-oblaka-150x15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3468557" cy="332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929198"/>
            <a:ext cx="344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Перисто-слоистые</a:t>
            </a:r>
            <a:endParaRPr lang="ru-RU" sz="3200" b="1" dirty="0"/>
          </a:p>
        </p:txBody>
      </p:sp>
      <p:pic>
        <p:nvPicPr>
          <p:cNvPr id="7" name="Рисунок 6" descr="sloisto-dozhdevye-oblak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9190" y="1857364"/>
            <a:ext cx="3571900" cy="3500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28" y="5643578"/>
            <a:ext cx="3642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Слоисто-дождевые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214290"/>
            <a:ext cx="2740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Виды облаков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ud_rush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1451"/>
          </a:xfrm>
          <a:prstGeom prst="rect">
            <a:avLst/>
          </a:prstGeom>
        </p:spPr>
      </p:pic>
      <p:pic>
        <p:nvPicPr>
          <p:cNvPr id="5" name="Рисунок 4" descr="sloistye-oblak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3427311" cy="32138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728" y="4857760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Слоистые</a:t>
            </a:r>
            <a:endParaRPr lang="ru-RU" sz="3200" b="1" dirty="0"/>
          </a:p>
        </p:txBody>
      </p:sp>
      <p:pic>
        <p:nvPicPr>
          <p:cNvPr id="7" name="Рисунок 6" descr="vysoko-kuchevye-oblak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9190" y="1785926"/>
            <a:ext cx="3357586" cy="35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2066" y="5500702"/>
            <a:ext cx="3149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Высоко-кучевые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214290"/>
            <a:ext cx="2740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Виды облаков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206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Люба</cp:lastModifiedBy>
  <cp:revision>13</cp:revision>
  <dcterms:created xsi:type="dcterms:W3CDTF">2015-05-11T03:12:58Z</dcterms:created>
  <dcterms:modified xsi:type="dcterms:W3CDTF">2016-04-17T08:23:00Z</dcterms:modified>
</cp:coreProperties>
</file>