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38" autoAdjust="0"/>
  </p:normalViewPr>
  <p:slideViewPr>
    <p:cSldViewPr>
      <p:cViewPr varScale="1">
        <p:scale>
          <a:sx n="86" d="100"/>
          <a:sy n="86" d="100"/>
        </p:scale>
        <p:origin x="-14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05.02.2021</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05.02.2021</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05.02.2021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05.02.2021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05.02.2021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05.02.2021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05.02.2021</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05.02.2021</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05.02.2021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404648" y="2492896"/>
            <a:ext cx="933872" cy="734239"/>
          </a:xfrm>
        </p:spPr>
        <p:txBody>
          <a:bodyPr/>
          <a:lstStyle/>
          <a:p>
            <a:endParaRPr lang="ru-RU" dirty="0"/>
          </a:p>
        </p:txBody>
      </p:sp>
      <p:sp>
        <p:nvSpPr>
          <p:cNvPr id="2" name="Заголовок 1"/>
          <p:cNvSpPr>
            <a:spLocks noGrp="1"/>
          </p:cNvSpPr>
          <p:nvPr>
            <p:ph type="ctrTitle"/>
          </p:nvPr>
        </p:nvSpPr>
        <p:spPr>
          <a:xfrm>
            <a:off x="1691680" y="260648"/>
            <a:ext cx="5830416" cy="1172343"/>
          </a:xfrm>
        </p:spPr>
        <p:txBody>
          <a:bodyPr/>
          <a:lstStyle/>
          <a:p>
            <a:r>
              <a:rPr lang="en-US" sz="66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Marine debris</a:t>
            </a:r>
            <a:endParaRPr lang="ru-RU" sz="6600"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6" name="Прямая соединительная линия 5"/>
          <p:cNvCxnSpPr/>
          <p:nvPr/>
        </p:nvCxnSpPr>
        <p:spPr>
          <a:xfrm>
            <a:off x="1475656" y="1340768"/>
            <a:ext cx="6120680" cy="0"/>
          </a:xfrm>
          <a:prstGeom prst="line">
            <a:avLst/>
          </a:prstGeom>
        </p:spPr>
        <p:style>
          <a:lnRef idx="3">
            <a:schemeClr val="accent1"/>
          </a:lnRef>
          <a:fillRef idx="0">
            <a:schemeClr val="accent1"/>
          </a:fillRef>
          <a:effectRef idx="2">
            <a:schemeClr val="accent1"/>
          </a:effectRef>
          <a:fontRef idx="minor">
            <a:schemeClr val="tx1"/>
          </a:fontRef>
        </p:style>
      </p:cxnSp>
      <p:sp>
        <p:nvSpPr>
          <p:cNvPr id="12" name="Прямоугольник 11"/>
          <p:cNvSpPr/>
          <p:nvPr/>
        </p:nvSpPr>
        <p:spPr>
          <a:xfrm>
            <a:off x="6372200" y="5877272"/>
            <a:ext cx="2244076" cy="461665"/>
          </a:xfrm>
          <a:prstGeom prst="rect">
            <a:avLst/>
          </a:prstGeom>
        </p:spPr>
        <p:txBody>
          <a:bodyPr wrap="none">
            <a:spAutoFit/>
          </a:bodyPr>
          <a:lstStyle/>
          <a:p>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Completed: Anastasia </a:t>
            </a:r>
            <a:r>
              <a:rPr lang="en-US" sz="1200" b="1" dirty="0" err="1" smtClean="0">
                <a:effectLst>
                  <a:outerShdw blurRad="38100" dist="38100" dir="2700000" algn="tl">
                    <a:srgbClr val="000000">
                      <a:alpha val="43137"/>
                    </a:srgbClr>
                  </a:outerShdw>
                </a:effectLst>
                <a:latin typeface="Times New Roman" pitchFamily="18" charset="0"/>
                <a:cs typeface="Times New Roman" pitchFamily="18" charset="0"/>
              </a:rPr>
              <a:t>Markina</a:t>
            </a:r>
            <a:endParaRPr lang="ru-RU" sz="1200" b="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200" b="1" dirty="0" smtClean="0">
                <a:effectLst>
                  <a:outerShdw blurRad="38100" dist="38100" dir="2700000" algn="tl">
                    <a:srgbClr val="000000">
                      <a:alpha val="43137"/>
                    </a:srgbClr>
                  </a:outerShdw>
                </a:effectLst>
                <a:latin typeface="Times New Roman" pitchFamily="18" charset="0"/>
                <a:cs typeface="Times New Roman" pitchFamily="18" charset="0"/>
              </a:rPr>
              <a:t>Class: 10</a:t>
            </a:r>
            <a:r>
              <a:rPr lang="ru-RU" sz="1200" b="1" dirty="0" smtClean="0">
                <a:effectLst>
                  <a:outerShdw blurRad="38100" dist="38100" dir="2700000" algn="tl">
                    <a:srgbClr val="000000">
                      <a:alpha val="43137"/>
                    </a:srgbClr>
                  </a:outerShdw>
                </a:effectLst>
                <a:latin typeface="Times New Roman" pitchFamily="18" charset="0"/>
                <a:cs typeface="Times New Roman" pitchFamily="18" charset="0"/>
              </a:rPr>
              <a:t>Б</a:t>
            </a:r>
            <a:endParaRPr lang="ru-RU" sz="12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46790" name="Picture 6" descr="ÐÐºÐµÐ°Ð½Ð¸ÑÐµÑÐºÐ¸Ðµ Ð¼ÑÑÐ¾ÑÐ½ÑÐµ Ð¾ÑÑÑÐ¾Ð²Ð° â Ð½Ð¾Ð²Ð¾Ðµ Ð´Ð¾ÑÑÐ¾ÑÐ½Ð¸Ðµ ÑÐ¸Ð²Ð¸Ð»Ð¸Ð·Ð°ÑÐ¸Ð¸ | Ð¡ÑÐ°ÑÑÐ¸ Ð¾Ð±  ÑÐºÐ¾Ð»Ð¾Ð³Ð¸Ð¸ Ð¸ Ð²ÐµÐ³ÐµÑÐ°ÑÐ¸Ð°Ð½ÑÑÐ²Ðµ | ecobeing.ru"/>
          <p:cNvPicPr>
            <a:picLocks noChangeAspect="1" noChangeArrowheads="1"/>
          </p:cNvPicPr>
          <p:nvPr/>
        </p:nvPicPr>
        <p:blipFill>
          <a:blip r:embed="rId2" cstate="print"/>
          <a:srcRect/>
          <a:stretch>
            <a:fillRect/>
          </a:stretch>
        </p:blipFill>
        <p:spPr bwMode="auto">
          <a:xfrm>
            <a:off x="1763688" y="1556792"/>
            <a:ext cx="2400267" cy="1800200"/>
          </a:xfrm>
          <a:prstGeom prst="rect">
            <a:avLst/>
          </a:prstGeom>
          <a:noFill/>
        </p:spPr>
      </p:pic>
      <p:pic>
        <p:nvPicPr>
          <p:cNvPr id="246792" name="Picture 8" descr="ÐÐ¾ÑÑÐºÐ¾Ð¹ Ð¼ÑÑÐ¾Ñ ÑÑÐ°Ð½Ð¾Ð²Ð¸ÑÑÑ Ð±Ð¾Ð»ÑÑÐ¾Ð¹ Ð¿ÑÐ¾Ð±Ð»ÐµÐ¼Ð¾Ð¹ Ð´Ð»Ñ ÑÐºÐ¾ÑÐ¸ÑÑÐµÐ¼Ñ ÐÑÐºÑÐ¸ÑÐµÑÐºÐ¸Ñ Ð¼Ð¾ÑÐµÐ¹  - Bellona.ru"/>
          <p:cNvPicPr>
            <a:picLocks noChangeAspect="1" noChangeArrowheads="1"/>
          </p:cNvPicPr>
          <p:nvPr/>
        </p:nvPicPr>
        <p:blipFill>
          <a:blip r:embed="rId3" cstate="print"/>
          <a:srcRect/>
          <a:stretch>
            <a:fillRect/>
          </a:stretch>
        </p:blipFill>
        <p:spPr bwMode="auto">
          <a:xfrm>
            <a:off x="4860032" y="1484784"/>
            <a:ext cx="2615015" cy="1872208"/>
          </a:xfrm>
          <a:prstGeom prst="rect">
            <a:avLst/>
          </a:prstGeom>
          <a:noFill/>
        </p:spPr>
      </p:pic>
      <p:sp>
        <p:nvSpPr>
          <p:cNvPr id="246794" name="AutoShape 10" descr="ÐÑÑÐ¾Ñ-ÑÐ±Ð¸Ð¹ÑÐ°: Ð½Ð° Ð¿Ð¾Ð±ÐµÑÐµÐ¶ÑÐµ Ð¤Ð¸Ð»Ð¸Ð¿Ð¿Ð¸Ð½ Ð½Ð°ÑÐ»Ð¸ Ð¼ÐµÑÑÐ²Ð¾Ð³Ð¾ ÐºÐ¸ÑÐ°, Ð¿Ð¾Ð³Ð¸Ð±ÑÐµÐ³Ð¾ Ð¾Ñ 40  ÐºÐ¸Ð»Ð¾ ÑÑÐµÐ´ÐµÐ½Ð½Ð¾Ð³Ð¾ Ð¿Ð»Ð°ÑÑÐ¸Ðº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6796" name="AutoShape 12" descr="ÐÑÑÐ¾Ñ-ÑÐ±Ð¸Ð¹ÑÐ°: Ð½Ð° Ð¿Ð¾Ð±ÐµÑÐµÐ¶ÑÐµ Ð¤Ð¸Ð»Ð¸Ð¿Ð¿Ð¸Ð½ Ð½Ð°ÑÐ»Ð¸ Ð¼ÐµÑÑÐ²Ð¾Ð³Ð¾ ÐºÐ¸ÑÐ°, Ð¿Ð¾Ð³Ð¸Ð±ÑÐµÐ³Ð¾ Ð¾Ñ 40  ÐºÐ¸Ð»Ð¾ ÑÑÐµÐ´ÐµÐ½Ð½Ð¾Ð³Ð¾ Ð¿Ð»Ð°ÑÑÐ¸Ðº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6798" name="AutoShape 14" descr="ÐÑÑÐ¾Ñ-ÑÐ±Ð¸Ð¹ÑÐ°: Ð½Ð° Ð¿Ð¾Ð±ÐµÑÐµÐ¶ÑÐµ Ð¤Ð¸Ð»Ð¸Ð¿Ð¿Ð¸Ð½ Ð½Ð°ÑÐ»Ð¸ Ð¼ÐµÑÑÐ²Ð¾Ð³Ð¾ ÐºÐ¸ÑÐ°, Ð¿Ð¾Ð³Ð¸Ð±ÑÐµÐ³Ð¾ Ð¾Ñ 40  ÐºÐ¸Ð»Ð¾ ÑÑÐµÐ´ÐµÐ½Ð½Ð¾Ð³Ð¾ Ð¿Ð»Ð°ÑÑÐ¸Ðº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6800" name="AutoShape 16" descr="ÐÑÑÐ¾Ñ-ÑÐ±Ð¸Ð¹ÑÐ°: Ð½Ð° Ð¿Ð¾Ð±ÐµÑÐµÐ¶ÑÐµ Ð¤Ð¸Ð»Ð¸Ð¿Ð¿Ð¸Ð½ Ð½Ð°ÑÐ»Ð¸ Ð¼ÐµÑÑÐ²Ð¾Ð³Ð¾ ÐºÐ¸ÑÐ°, Ð¿Ð¾Ð³Ð¸Ð±ÑÐµÐ³Ð¾ Ð¾Ñ 40  ÐºÐ¸Ð»Ð¾ ÑÑÐµÐ´ÐµÐ½Ð½Ð¾Ð³Ð¾ Ð¿Ð»Ð°ÑÑÐ¸Ðº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6802" name="AutoShape 18" descr="Ð­ÑÐ° Ð½ÐµÐ²ÐµÑÐ¾ÑÑÐ½Ð°Ñ Ð¸Ð½ÑÑÐ°Ð»Ð»ÑÑÐ¸Ñ Ð¿ÑÐ¸Ð·Ð²Ð°Ð½Ð° Ð¾Ð±ÑÐ°ÑÐ¸ÑÑ Ð²Ð½Ð¸Ð¼Ð°Ð½Ð¸Ðµ Ð½Ð° Ð³Ð¸Ð±ÐµÐ»Ñ Ð¼Ð¸ÑÐ¾Ð²Ð¾Ð³Ð¾  Ð¾ÐºÐµÐ°Ð½Ð° Ð¾Ñ Ð¾ÑÑÐ¾Ð´Ð¾Ð² - onedio.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6804" name="Picture 20" descr="ÐÐ¾ Ð¶ÑÑÐ¸ ÑÐµÐ°Ð»Ð¸ÑÑÐ¸ÑÐ½Ð°Ñ ÑÐºÑÐ»ÑÐ¿ÑÑÑÐ° Ð¼ÑÑÑÐ²Ð¾Ð³Ð¾ ÐºÐ¸ÑÐ°, ÑÐ´ÐµÐ»Ð°Ð½Ð½Ð°Ñ Ð¸Ð· Ð¿Ð»Ð°ÑÑÐ¸ÐºÐ¾Ð²Ð¾Ð³Ð¾  Ð¼ÑÑÐ¾ÑÐ° Ð´Ð»Ñ Ð½Ð°Ð¿Ð¾Ð¼Ð¸Ð½Ð°Ð½Ð¸Ñ Ð¾ Ð²Ð°Ð¶Ð½Ð¾Ð¹ Ð¿ÑÐ¾Ð±Ð»ÐµÐ¼Ðµ"/>
          <p:cNvPicPr>
            <a:picLocks noChangeAspect="1" noChangeArrowheads="1"/>
          </p:cNvPicPr>
          <p:nvPr/>
        </p:nvPicPr>
        <p:blipFill>
          <a:blip r:embed="rId4" cstate="print"/>
          <a:srcRect/>
          <a:stretch>
            <a:fillRect/>
          </a:stretch>
        </p:blipFill>
        <p:spPr bwMode="auto">
          <a:xfrm>
            <a:off x="2915816" y="3717032"/>
            <a:ext cx="3312368" cy="2208245"/>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764704"/>
            <a:ext cx="8496944" cy="5832648"/>
          </a:xfrm>
        </p:spPr>
        <p:txBody>
          <a:bodyPr>
            <a:normAutofit/>
          </a:bodyPr>
          <a:lstStyle/>
          <a:p>
            <a:r>
              <a:rPr lang="ru-RU" sz="1600" b="1" dirty="0" smtClean="0">
                <a:solidFill>
                  <a:schemeClr val="bg2">
                    <a:lumMod val="20000"/>
                    <a:lumOff val="80000"/>
                  </a:schemeClr>
                </a:solidFill>
                <a:latin typeface="Times New Roman" pitchFamily="18" charset="0"/>
                <a:cs typeface="Times New Roman" pitchFamily="18" charset="0"/>
              </a:rPr>
              <a:t>1) </a:t>
            </a:r>
            <a:r>
              <a:rPr lang="ru-RU" sz="1600" b="1" dirty="0" smtClean="0">
                <a:solidFill>
                  <a:schemeClr val="bg2">
                    <a:lumMod val="20000"/>
                    <a:lumOff val="80000"/>
                  </a:schemeClr>
                </a:solidFill>
                <a:latin typeface="Times New Roman" pitchFamily="18" charset="0"/>
                <a:cs typeface="Times New Roman" pitchFamily="18" charset="0"/>
              </a:rPr>
              <a:t>С</a:t>
            </a:r>
            <a:r>
              <a:rPr lang="en-US" sz="1600" b="1" dirty="0" err="1" smtClean="0">
                <a:solidFill>
                  <a:schemeClr val="bg2">
                    <a:lumMod val="20000"/>
                    <a:lumOff val="80000"/>
                  </a:schemeClr>
                </a:solidFill>
                <a:latin typeface="Times New Roman" pitchFamily="18" charset="0"/>
                <a:cs typeface="Times New Roman" pitchFamily="18" charset="0"/>
              </a:rPr>
              <a:t>igarettes</a:t>
            </a:r>
            <a:r>
              <a:rPr lang="ru-RU" sz="1600" b="1" dirty="0" smtClean="0">
                <a:solidFill>
                  <a:schemeClr val="bg2">
                    <a:lumMod val="20000"/>
                    <a:lumOff val="80000"/>
                  </a:schemeClr>
                </a:solidFill>
                <a:latin typeface="Times New Roman" pitchFamily="18" charset="0"/>
                <a:cs typeface="Times New Roman" pitchFamily="18" charset="0"/>
              </a:rPr>
              <a:t>                                    2)</a:t>
            </a:r>
            <a:r>
              <a:rPr lang="en-US" sz="1600" b="1" dirty="0" smtClean="0">
                <a:solidFill>
                  <a:schemeClr val="bg2">
                    <a:lumMod val="20000"/>
                    <a:lumOff val="80000"/>
                  </a:schemeClr>
                </a:solidFill>
                <a:latin typeface="Times New Roman" pitchFamily="18" charset="0"/>
                <a:cs typeface="Times New Roman" pitchFamily="18" charset="0"/>
              </a:rPr>
              <a:t> Food </a:t>
            </a:r>
            <a:r>
              <a:rPr lang="en-US" sz="1600" b="1" dirty="0" smtClean="0">
                <a:solidFill>
                  <a:schemeClr val="bg2">
                    <a:lumMod val="20000"/>
                    <a:lumOff val="80000"/>
                  </a:schemeClr>
                </a:solidFill>
                <a:latin typeface="Times New Roman" pitchFamily="18" charset="0"/>
                <a:cs typeface="Times New Roman" pitchFamily="18" charset="0"/>
              </a:rPr>
              <a:t>wrapper</a:t>
            </a:r>
            <a:r>
              <a:rPr lang="ru-RU" sz="1600" b="1" dirty="0" smtClean="0">
                <a:solidFill>
                  <a:schemeClr val="bg2">
                    <a:lumMod val="20000"/>
                    <a:lumOff val="80000"/>
                  </a:schemeClr>
                </a:solidFill>
                <a:latin typeface="Times New Roman" pitchFamily="18" charset="0"/>
                <a:cs typeface="Times New Roman" pitchFamily="18" charset="0"/>
              </a:rPr>
              <a:t>                                3)</a:t>
            </a:r>
            <a:r>
              <a:rPr lang="en-US" sz="1600" b="1" dirty="0" smtClean="0">
                <a:solidFill>
                  <a:schemeClr val="bg2">
                    <a:lumMod val="20000"/>
                    <a:lumOff val="80000"/>
                  </a:schemeClr>
                </a:solidFill>
                <a:latin typeface="Times New Roman" pitchFamily="18" charset="0"/>
                <a:cs typeface="Times New Roman" pitchFamily="18" charset="0"/>
              </a:rPr>
              <a:t> Plastic </a:t>
            </a:r>
            <a:r>
              <a:rPr lang="en-US" sz="1600" b="1" dirty="0" smtClean="0">
                <a:solidFill>
                  <a:schemeClr val="bg2">
                    <a:lumMod val="20000"/>
                    <a:lumOff val="80000"/>
                  </a:schemeClr>
                </a:solidFill>
                <a:latin typeface="Times New Roman" pitchFamily="18" charset="0"/>
                <a:cs typeface="Times New Roman" pitchFamily="18" charset="0"/>
              </a:rPr>
              <a:t>bottles</a:t>
            </a:r>
            <a:endParaRPr lang="ru-RU" sz="1600" b="1" dirty="0" smtClean="0">
              <a:solidFill>
                <a:schemeClr val="bg2">
                  <a:lumMod val="20000"/>
                  <a:lumOff val="80000"/>
                </a:schemeClr>
              </a:solidFill>
              <a:latin typeface="Times New Roman" pitchFamily="18" charset="0"/>
              <a:cs typeface="Times New Roman" pitchFamily="18" charset="0"/>
            </a:endParaRPr>
          </a:p>
          <a:p>
            <a:endParaRPr lang="ru-RU" sz="1600" b="1" dirty="0" smtClean="0">
              <a:solidFill>
                <a:schemeClr val="bg2">
                  <a:lumMod val="20000"/>
                  <a:lumOff val="80000"/>
                </a:schemeClr>
              </a:solidFill>
              <a:latin typeface="Times New Roman" pitchFamily="18" charset="0"/>
              <a:cs typeface="Times New Roman" pitchFamily="18" charset="0"/>
            </a:endParaRPr>
          </a:p>
          <a:p>
            <a:endParaRPr lang="ru-RU" sz="1600" b="1" dirty="0" smtClean="0">
              <a:solidFill>
                <a:schemeClr val="bg2">
                  <a:lumMod val="20000"/>
                  <a:lumOff val="80000"/>
                </a:schemeClr>
              </a:solidFill>
              <a:latin typeface="Times New Roman" pitchFamily="18" charset="0"/>
              <a:cs typeface="Times New Roman" pitchFamily="18" charset="0"/>
            </a:endParaRPr>
          </a:p>
          <a:p>
            <a:endParaRPr lang="ru-RU" sz="1600" b="1" dirty="0" smtClean="0">
              <a:solidFill>
                <a:schemeClr val="bg2">
                  <a:lumMod val="20000"/>
                  <a:lumOff val="80000"/>
                </a:schemeClr>
              </a:solidFill>
              <a:latin typeface="Times New Roman" pitchFamily="18" charset="0"/>
              <a:cs typeface="Times New Roman" pitchFamily="18" charset="0"/>
            </a:endParaRPr>
          </a:p>
          <a:p>
            <a:endParaRPr lang="ru-RU" sz="1600" b="1" dirty="0" smtClean="0">
              <a:solidFill>
                <a:schemeClr val="bg2">
                  <a:lumMod val="20000"/>
                  <a:lumOff val="80000"/>
                </a:schemeClr>
              </a:solidFill>
              <a:latin typeface="Times New Roman" pitchFamily="18" charset="0"/>
              <a:cs typeface="Times New Roman" pitchFamily="18" charset="0"/>
            </a:endParaRPr>
          </a:p>
          <a:p>
            <a:endParaRPr lang="ru-RU" sz="1600" b="1" dirty="0" smtClean="0">
              <a:solidFill>
                <a:schemeClr val="bg2">
                  <a:lumMod val="20000"/>
                  <a:lumOff val="80000"/>
                </a:schemeClr>
              </a:solidFill>
              <a:latin typeface="Times New Roman" pitchFamily="18" charset="0"/>
              <a:cs typeface="Times New Roman" pitchFamily="18" charset="0"/>
            </a:endParaRPr>
          </a:p>
          <a:p>
            <a:endParaRPr lang="ru-RU" sz="1600" b="1" dirty="0" smtClean="0">
              <a:solidFill>
                <a:schemeClr val="bg2">
                  <a:lumMod val="20000"/>
                  <a:lumOff val="80000"/>
                </a:schemeClr>
              </a:solidFill>
              <a:latin typeface="Times New Roman" pitchFamily="18" charset="0"/>
              <a:cs typeface="Times New Roman" pitchFamily="18" charset="0"/>
            </a:endParaRPr>
          </a:p>
          <a:p>
            <a:r>
              <a:rPr lang="ru-RU" sz="1600" b="1" dirty="0" smtClean="0">
                <a:solidFill>
                  <a:schemeClr val="bg2">
                    <a:lumMod val="20000"/>
                    <a:lumOff val="80000"/>
                  </a:schemeClr>
                </a:solidFill>
                <a:latin typeface="Times New Roman" pitchFamily="18" charset="0"/>
                <a:cs typeface="Times New Roman" pitchFamily="18" charset="0"/>
              </a:rPr>
              <a:t>4)</a:t>
            </a:r>
            <a:r>
              <a:rPr lang="en-US" sz="1600" b="1" dirty="0" smtClean="0">
                <a:solidFill>
                  <a:schemeClr val="bg2">
                    <a:lumMod val="20000"/>
                    <a:lumOff val="80000"/>
                  </a:schemeClr>
                </a:solidFill>
                <a:latin typeface="Times New Roman" pitchFamily="18" charset="0"/>
                <a:cs typeface="Times New Roman" pitchFamily="18" charset="0"/>
              </a:rPr>
              <a:t> Plastic plugs</a:t>
            </a:r>
            <a:r>
              <a:rPr lang="ru-RU" sz="1600" b="1" dirty="0" smtClean="0">
                <a:solidFill>
                  <a:schemeClr val="bg2">
                    <a:lumMod val="20000"/>
                    <a:lumOff val="80000"/>
                  </a:schemeClr>
                </a:solidFill>
                <a:latin typeface="Times New Roman" pitchFamily="18" charset="0"/>
                <a:cs typeface="Times New Roman" pitchFamily="18" charset="0"/>
              </a:rPr>
              <a:t>             5)</a:t>
            </a:r>
            <a:r>
              <a:rPr lang="en-US" sz="1600" b="1" dirty="0" smtClean="0">
                <a:solidFill>
                  <a:schemeClr val="bg2">
                    <a:lumMod val="20000"/>
                    <a:lumOff val="80000"/>
                  </a:schemeClr>
                </a:solidFill>
                <a:latin typeface="Times New Roman" pitchFamily="18" charset="0"/>
                <a:cs typeface="Times New Roman" pitchFamily="18" charset="0"/>
              </a:rPr>
              <a:t> Plastic </a:t>
            </a:r>
            <a:r>
              <a:rPr lang="en-US" sz="1600" b="1" dirty="0" smtClean="0">
                <a:solidFill>
                  <a:schemeClr val="bg2">
                    <a:lumMod val="20000"/>
                    <a:lumOff val="80000"/>
                  </a:schemeClr>
                </a:solidFill>
                <a:latin typeface="Times New Roman" pitchFamily="18" charset="0"/>
                <a:cs typeface="Times New Roman" pitchFamily="18" charset="0"/>
              </a:rPr>
              <a:t>utensils</a:t>
            </a:r>
            <a:r>
              <a:rPr lang="ru-RU" sz="1600" b="1" dirty="0" smtClean="0">
                <a:solidFill>
                  <a:schemeClr val="bg2">
                    <a:lumMod val="20000"/>
                    <a:lumOff val="80000"/>
                  </a:schemeClr>
                </a:solidFill>
                <a:latin typeface="Times New Roman" pitchFamily="18" charset="0"/>
                <a:cs typeface="Times New Roman" pitchFamily="18" charset="0"/>
              </a:rPr>
              <a:t>               6)</a:t>
            </a:r>
            <a:r>
              <a:rPr lang="en-US" sz="1600" b="1" dirty="0" smtClean="0">
                <a:solidFill>
                  <a:schemeClr val="bg2">
                    <a:lumMod val="20000"/>
                    <a:lumOff val="80000"/>
                  </a:schemeClr>
                </a:solidFill>
                <a:latin typeface="Times New Roman" pitchFamily="18" charset="0"/>
                <a:cs typeface="Times New Roman" pitchFamily="18" charset="0"/>
              </a:rPr>
              <a:t> Straw </a:t>
            </a:r>
            <a:r>
              <a:rPr lang="en-US" sz="1600" b="1" dirty="0" smtClean="0">
                <a:solidFill>
                  <a:schemeClr val="bg2">
                    <a:lumMod val="20000"/>
                    <a:lumOff val="80000"/>
                  </a:schemeClr>
                </a:solidFill>
                <a:latin typeface="Times New Roman" pitchFamily="18" charset="0"/>
                <a:cs typeface="Times New Roman" pitchFamily="18" charset="0"/>
              </a:rPr>
              <a:t>tubes</a:t>
            </a:r>
            <a:r>
              <a:rPr lang="ru-RU" sz="1600" b="1" dirty="0" smtClean="0">
                <a:solidFill>
                  <a:schemeClr val="bg2">
                    <a:lumMod val="20000"/>
                    <a:lumOff val="80000"/>
                  </a:schemeClr>
                </a:solidFill>
                <a:latin typeface="Times New Roman" pitchFamily="18" charset="0"/>
                <a:cs typeface="Times New Roman" pitchFamily="18" charset="0"/>
              </a:rPr>
              <a:t>            </a:t>
            </a:r>
            <a:r>
              <a:rPr lang="en-US" sz="1600" b="1" dirty="0" smtClean="0">
                <a:solidFill>
                  <a:schemeClr val="bg2">
                    <a:lumMod val="20000"/>
                    <a:lumOff val="80000"/>
                  </a:schemeClr>
                </a:solidFill>
                <a:latin typeface="Times New Roman" pitchFamily="18" charset="0"/>
                <a:cs typeface="Times New Roman" pitchFamily="18" charset="0"/>
              </a:rPr>
              <a:t>   </a:t>
            </a:r>
            <a:r>
              <a:rPr lang="ru-RU" sz="1600" b="1" dirty="0" smtClean="0">
                <a:solidFill>
                  <a:schemeClr val="bg2">
                    <a:lumMod val="20000"/>
                    <a:lumOff val="80000"/>
                  </a:schemeClr>
                </a:solidFill>
                <a:latin typeface="Times New Roman" pitchFamily="18" charset="0"/>
                <a:cs typeface="Times New Roman" pitchFamily="18" charset="0"/>
              </a:rPr>
              <a:t>7)</a:t>
            </a:r>
            <a:r>
              <a:rPr lang="en-US" sz="1600" b="1" dirty="0" smtClean="0">
                <a:solidFill>
                  <a:schemeClr val="bg2">
                    <a:lumMod val="20000"/>
                    <a:lumOff val="80000"/>
                  </a:schemeClr>
                </a:solidFill>
                <a:latin typeface="Times New Roman" pitchFamily="18" charset="0"/>
                <a:cs typeface="Times New Roman" pitchFamily="18" charset="0"/>
              </a:rPr>
              <a:t> G</a:t>
            </a:r>
            <a:r>
              <a:rPr lang="en-US" sz="1600" b="1" dirty="0" smtClean="0">
                <a:solidFill>
                  <a:schemeClr val="bg2">
                    <a:lumMod val="20000"/>
                    <a:lumOff val="80000"/>
                  </a:schemeClr>
                </a:solidFill>
                <a:latin typeface="Times New Roman" pitchFamily="18" charset="0"/>
                <a:cs typeface="Times New Roman" pitchFamily="18" charset="0"/>
              </a:rPr>
              <a:t>lass bottles</a:t>
            </a:r>
          </a:p>
          <a:p>
            <a:endParaRPr lang="en-US" sz="1600" b="1" dirty="0" smtClean="0">
              <a:solidFill>
                <a:schemeClr val="bg2">
                  <a:lumMod val="20000"/>
                  <a:lumOff val="80000"/>
                </a:schemeClr>
              </a:solidFill>
              <a:latin typeface="Times New Roman" pitchFamily="18" charset="0"/>
              <a:cs typeface="Times New Roman" pitchFamily="18" charset="0"/>
            </a:endParaRPr>
          </a:p>
          <a:p>
            <a:endParaRPr lang="en-US" sz="1600" b="1" dirty="0" smtClean="0">
              <a:solidFill>
                <a:schemeClr val="bg2">
                  <a:lumMod val="20000"/>
                  <a:lumOff val="80000"/>
                </a:schemeClr>
              </a:solidFill>
              <a:latin typeface="Times New Roman" pitchFamily="18" charset="0"/>
              <a:cs typeface="Times New Roman" pitchFamily="18" charset="0"/>
            </a:endParaRPr>
          </a:p>
          <a:p>
            <a:endParaRPr lang="en-US" sz="1600" b="1" dirty="0" smtClean="0">
              <a:solidFill>
                <a:schemeClr val="bg2">
                  <a:lumMod val="20000"/>
                  <a:lumOff val="80000"/>
                </a:schemeClr>
              </a:solidFill>
              <a:latin typeface="Times New Roman" pitchFamily="18" charset="0"/>
              <a:cs typeface="Times New Roman" pitchFamily="18" charset="0"/>
            </a:endParaRPr>
          </a:p>
          <a:p>
            <a:endParaRPr lang="en-US" sz="1600" b="1" dirty="0" smtClean="0">
              <a:solidFill>
                <a:schemeClr val="bg2">
                  <a:lumMod val="20000"/>
                  <a:lumOff val="80000"/>
                </a:schemeClr>
              </a:solidFill>
              <a:latin typeface="Times New Roman" pitchFamily="18" charset="0"/>
              <a:cs typeface="Times New Roman" pitchFamily="18" charset="0"/>
            </a:endParaRPr>
          </a:p>
          <a:p>
            <a:pPr>
              <a:buNone/>
            </a:pPr>
            <a:endParaRPr lang="en-US" sz="1600" b="1" dirty="0" smtClean="0">
              <a:solidFill>
                <a:schemeClr val="bg2">
                  <a:lumMod val="20000"/>
                  <a:lumOff val="80000"/>
                </a:schemeClr>
              </a:solidFill>
              <a:latin typeface="Times New Roman" pitchFamily="18" charset="0"/>
              <a:cs typeface="Times New Roman" pitchFamily="18" charset="0"/>
            </a:endParaRPr>
          </a:p>
          <a:p>
            <a:pPr>
              <a:buNone/>
            </a:pPr>
            <a:r>
              <a:rPr lang="en-US" sz="1600" b="1" dirty="0" smtClean="0">
                <a:solidFill>
                  <a:schemeClr val="bg2">
                    <a:lumMod val="20000"/>
                    <a:lumOff val="80000"/>
                  </a:schemeClr>
                </a:solidFill>
                <a:latin typeface="Times New Roman" pitchFamily="18" charset="0"/>
                <a:cs typeface="Times New Roman" pitchFamily="18" charset="0"/>
              </a:rPr>
              <a:t>8) Cans                                                     9</a:t>
            </a:r>
            <a:r>
              <a:rPr lang="en-US" sz="1600" b="1" dirty="0" smtClean="0">
                <a:solidFill>
                  <a:schemeClr val="bg2">
                    <a:lumMod val="20000"/>
                    <a:lumOff val="80000"/>
                  </a:schemeClr>
                </a:solidFill>
                <a:latin typeface="Times New Roman" pitchFamily="18" charset="0"/>
                <a:cs typeface="Times New Roman" pitchFamily="18" charset="0"/>
              </a:rPr>
              <a:t>) </a:t>
            </a:r>
            <a:r>
              <a:rPr lang="en-US" sz="1600" b="1" dirty="0" smtClean="0">
                <a:solidFill>
                  <a:schemeClr val="bg2">
                    <a:lumMod val="20000"/>
                    <a:lumOff val="80000"/>
                  </a:schemeClr>
                </a:solidFill>
                <a:latin typeface="Times New Roman" pitchFamily="18" charset="0"/>
                <a:cs typeface="Times New Roman" pitchFamily="18" charset="0"/>
              </a:rPr>
              <a:t>Paper </a:t>
            </a:r>
            <a:r>
              <a:rPr lang="en-US" sz="1600" b="1" dirty="0" smtClean="0">
                <a:solidFill>
                  <a:schemeClr val="bg2">
                    <a:lumMod val="20000"/>
                    <a:lumOff val="80000"/>
                  </a:schemeClr>
                </a:solidFill>
                <a:latin typeface="Times New Roman" pitchFamily="18" charset="0"/>
                <a:cs typeface="Times New Roman" pitchFamily="18" charset="0"/>
              </a:rPr>
              <a:t>packets                               </a:t>
            </a:r>
            <a:r>
              <a:rPr lang="en-US" sz="1600" b="1" dirty="0" smtClean="0">
                <a:solidFill>
                  <a:schemeClr val="bg2">
                    <a:lumMod val="20000"/>
                    <a:lumOff val="80000"/>
                  </a:schemeClr>
                </a:solidFill>
                <a:latin typeface="Times New Roman" pitchFamily="18" charset="0"/>
                <a:cs typeface="Times New Roman" pitchFamily="18" charset="0"/>
              </a:rPr>
              <a:t>    </a:t>
            </a:r>
            <a:r>
              <a:rPr lang="en-US" sz="1600" b="1" dirty="0" smtClean="0">
                <a:solidFill>
                  <a:schemeClr val="bg2">
                    <a:lumMod val="20000"/>
                    <a:lumOff val="80000"/>
                  </a:schemeClr>
                </a:solidFill>
                <a:latin typeface="Times New Roman" pitchFamily="18" charset="0"/>
                <a:cs typeface="Times New Roman" pitchFamily="18" charset="0"/>
              </a:rPr>
              <a:t>10) </a:t>
            </a:r>
            <a:r>
              <a:rPr lang="en-US" sz="1600" b="1" dirty="0" smtClean="0">
                <a:solidFill>
                  <a:schemeClr val="bg2">
                    <a:lumMod val="20000"/>
                    <a:lumOff val="80000"/>
                  </a:schemeClr>
                </a:solidFill>
                <a:latin typeface="Times New Roman" pitchFamily="18" charset="0"/>
                <a:cs typeface="Times New Roman" pitchFamily="18" charset="0"/>
              </a:rPr>
              <a:t>Plastic </a:t>
            </a:r>
            <a:r>
              <a:rPr lang="en-US" sz="1600" b="1" dirty="0" smtClean="0">
                <a:solidFill>
                  <a:schemeClr val="bg2">
                    <a:lumMod val="20000"/>
                    <a:lumOff val="80000"/>
                  </a:schemeClr>
                </a:solidFill>
                <a:latin typeface="Times New Roman" pitchFamily="18" charset="0"/>
                <a:cs typeface="Times New Roman" pitchFamily="18" charset="0"/>
              </a:rPr>
              <a:t>bags                      </a:t>
            </a:r>
            <a:endParaRPr lang="ru-RU" sz="1600" b="1" dirty="0" smtClean="0">
              <a:solidFill>
                <a:schemeClr val="bg2">
                  <a:lumMod val="20000"/>
                  <a:lumOff val="80000"/>
                </a:schemeClr>
              </a:solidFill>
              <a:latin typeface="Times New Roman" pitchFamily="18" charset="0"/>
              <a:cs typeface="Times New Roman" pitchFamily="18" charset="0"/>
            </a:endParaRPr>
          </a:p>
          <a:p>
            <a:endParaRPr lang="ru-RU" sz="1600" b="1" dirty="0">
              <a:solidFill>
                <a:schemeClr val="bg2">
                  <a:lumMod val="20000"/>
                  <a:lumOff val="80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a:xfrm>
            <a:off x="467544" y="188640"/>
            <a:ext cx="6696744" cy="620688"/>
          </a:xfrm>
        </p:spPr>
        <p:txBody>
          <a:bodyPr>
            <a:normAutofit fontScale="90000"/>
          </a:bodyPr>
          <a:lstStyle/>
          <a:p>
            <a:r>
              <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a:t>
            </a:r>
            <a:r>
              <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arine </a:t>
            </a:r>
            <a:r>
              <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debris </a:t>
            </a:r>
            <a:r>
              <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varieties</a:t>
            </a:r>
            <a:r>
              <a:rPr lang="ru-RU"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ÐÐ¸Ð´ÐµÑÐ¾Ð¼ Ð² Ð¼ÑÑÐ¾ÑÐ½ÑÑ Ð¾ÑÑÐ¾Ð´Ð°Ñ ÑÐ²Ð»ÑÑÑÑÑ Ð¾ÐºÑÑÐºÐ¸. ÐÑÐ¸ Ð±Ð¾Ð»ÑÑÐ¾Ð¼ ÐºÐ¾Ð»Ð¸ÑÐµÑÑÐ²Ðµ ÐºÑÑÑÑÐµÐ³Ð¾ Ð½Ð°ÑÐµÐ»ÐµÐ½Ð¸Ñ, Ð´Ð°Ð½Ð½ÑÐ¹ Ð²Ð¸Ð´ Ð¼ÑÑÐ¾ÑÐ° ÑÑÐ°Ð» ÑÐ°Ð¼ÑÐ¼ ÑÐ°ÑÐ¿ÑÐ¾ÑÑÑÐ°Ð½ÐµÐ½Ð½ÑÐ¼."/>
          <p:cNvPicPr>
            <a:picLocks noChangeAspect="1" noChangeArrowheads="1"/>
          </p:cNvPicPr>
          <p:nvPr/>
        </p:nvPicPr>
        <p:blipFill>
          <a:blip r:embed="rId2" cstate="print"/>
          <a:srcRect/>
          <a:stretch>
            <a:fillRect/>
          </a:stretch>
        </p:blipFill>
        <p:spPr bwMode="auto">
          <a:xfrm>
            <a:off x="395536" y="1124744"/>
            <a:ext cx="2211931" cy="1656184"/>
          </a:xfrm>
          <a:prstGeom prst="rect">
            <a:avLst/>
          </a:prstGeom>
          <a:noFill/>
        </p:spPr>
      </p:pic>
      <p:pic>
        <p:nvPicPr>
          <p:cNvPr id="1028" name="Picture 4" descr="ÐÑÐ¾ÑÐ¾Ðµ Ð¿Ð¾ÑÐµÑÐ½Ð¾Ðµ Ð¼ÐµÑÑÐ¾ Ð·Ð°Ð½Ð¸Ð¼Ð°ÐµÑ Ð¿Ð¸ÑÐµÐ²Ð°Ñ Ð¾Ð±ÐµÑÑÐºÐ°. ÐÐ³ÑÐ¾Ð¼Ð½Ð¾Ðµ ÐºÐ¾Ð»Ð¸ÑÐµÑÑÐ²Ð¾ ÑÑÐ¸Ñ Ð¾ÑÑÐ¾Ð´Ð¾Ð² ÑÑÐ¾Ð´Ð¸Ñ Ð² ÐºÐ°Ð½Ð°Ð»Ð¸Ð·Ð°ÑÐ¸Ñ ,ÑÐµÐºÐ¸ Ð¸ Ñ.Ð´."/>
          <p:cNvPicPr>
            <a:picLocks noChangeAspect="1" noChangeArrowheads="1"/>
          </p:cNvPicPr>
          <p:nvPr/>
        </p:nvPicPr>
        <p:blipFill>
          <a:blip r:embed="rId3" cstate="print"/>
          <a:srcRect/>
          <a:stretch>
            <a:fillRect/>
          </a:stretch>
        </p:blipFill>
        <p:spPr bwMode="auto">
          <a:xfrm>
            <a:off x="3203848" y="1124744"/>
            <a:ext cx="2423214" cy="1656184"/>
          </a:xfrm>
          <a:prstGeom prst="rect">
            <a:avLst/>
          </a:prstGeom>
          <a:noFill/>
        </p:spPr>
      </p:pic>
      <p:pic>
        <p:nvPicPr>
          <p:cNvPr id="1030" name="Picture 6" descr="ÐÐ»Ð°ÑÑÐ¸Ðº ÑÐ²Ð»ÑÐµÑÑÑ Ð¾Ð´Ð½Ð¸Ð¼ Ð¸Ð· ÑÐ°Ð¼ÑÑ Ð²ÑÐµÐ´Ð½ÑÑ Ð´Ð»Ñ ÑÐºÐ¾Ð»Ð¾Ð³Ð¸Ð¸ Ð¾ÑÑÐ¾Ð´Ð¾Ð²."/>
          <p:cNvPicPr>
            <a:picLocks noChangeAspect="1" noChangeArrowheads="1"/>
          </p:cNvPicPr>
          <p:nvPr/>
        </p:nvPicPr>
        <p:blipFill>
          <a:blip r:embed="rId4" cstate="print"/>
          <a:srcRect/>
          <a:stretch>
            <a:fillRect/>
          </a:stretch>
        </p:blipFill>
        <p:spPr bwMode="auto">
          <a:xfrm>
            <a:off x="6300192" y="1124744"/>
            <a:ext cx="2448271" cy="1656184"/>
          </a:xfrm>
          <a:prstGeom prst="rect">
            <a:avLst/>
          </a:prstGeom>
          <a:noFill/>
        </p:spPr>
      </p:pic>
      <p:pic>
        <p:nvPicPr>
          <p:cNvPr id="1032" name="Picture 8" descr="ÐÐ»Ð°ÑÑÐ¸ÐºÐ¾Ð²ÑÑ Ð¿ÑÐ¾Ð±ÐºÑ Ð² Ð¾ÑÐ»Ð¸ÑÐ¸Ðµ Ð¾Ñ Ð±ÑÑÑÐ»ÐºÐ¸ Ð¸Ð·Ð³Ð¾ÑÐ°Ð²Ð»Ð¸Ð²Ð°ÑÑ Ð¸Ð· Ð´ÑÑÐ³Ð¾Ð³Ð¾ Ð±Ð¾Ð»ÐµÐµ Ð¿Ð»Ð¾ÑÐ½Ð¾Ð³Ð¾ Ð¼Ð°ÑÐµÑÐ¸Ð°Ð»Ð°, ÑÑÐ¾ Ð´ÐµÐ»Ð°ÐµÑ ÐµÑ Ð½Ðµ Ð¼ÐµÐ½Ð½Ðµ Ð¾Ð¿Ð°ÑÐ½Ð¾Ð¹ Ð´Ð»Ñ Ð¾ÐºÑÑÐ¶Ð°ÑÑÐµÐ¹ ÑÑÐµÐ´Ñ."/>
          <p:cNvPicPr>
            <a:picLocks noChangeAspect="1" noChangeArrowheads="1"/>
          </p:cNvPicPr>
          <p:nvPr/>
        </p:nvPicPr>
        <p:blipFill>
          <a:blip r:embed="rId5" cstate="print"/>
          <a:srcRect/>
          <a:stretch>
            <a:fillRect/>
          </a:stretch>
        </p:blipFill>
        <p:spPr bwMode="auto">
          <a:xfrm>
            <a:off x="467544" y="3356992"/>
            <a:ext cx="1787690" cy="1340768"/>
          </a:xfrm>
          <a:prstGeom prst="rect">
            <a:avLst/>
          </a:prstGeom>
          <a:noFill/>
        </p:spPr>
      </p:pic>
      <p:pic>
        <p:nvPicPr>
          <p:cNvPr id="1034" name="Picture 10" descr="ÐÐ¾ÑÐ»Ðµ Ð¿Ð¸ÐºÐ½Ð¸ÐºÐ¾Ð² Ð¸ Ð¿ÑÐ°Ð·Ð´Ð½Ð¸ÐºÐ¾Ð² Ð¾ÐºÐ¾Ð»Ð¾ Ð²Ð¾Ð´Ð¾ÐµÐ¼Ð¾Ð²  Ð»ÑÐ´Ð¸ Ð¿ÑÐµÐ´Ð¿Ð¾ÑÐ¸ÑÐ°ÑÑ Ð¸Ð·Ð±Ð°Ð²Ð»ÑÑÑÑÑ Ð¾Ñ Ð¼ÑÑÐ¾ÑÐ° Ð² ÑÐµÐºÐ¸, ÑÑÐ¾ Ð´ÐµÐ»Ð°ÐµÑ Ð¿Ð¾ÑÑÐ´Ñ Ð¾Ð´Ð½Ð¸Ð¼ Ð¸Ð· ÑÐ°ÑÑÑÑ Ð¾ÑÑÐ¾Ð´Ð¾Ð² Ð² Ð¾ÐºÐµÐ°Ð½Ðµ."/>
          <p:cNvPicPr>
            <a:picLocks noChangeAspect="1" noChangeArrowheads="1"/>
          </p:cNvPicPr>
          <p:nvPr/>
        </p:nvPicPr>
        <p:blipFill>
          <a:blip r:embed="rId6" cstate="print"/>
          <a:srcRect/>
          <a:stretch>
            <a:fillRect/>
          </a:stretch>
        </p:blipFill>
        <p:spPr bwMode="auto">
          <a:xfrm flipH="1">
            <a:off x="2555774" y="3356992"/>
            <a:ext cx="1944217" cy="1368152"/>
          </a:xfrm>
          <a:prstGeom prst="rect">
            <a:avLst/>
          </a:prstGeom>
          <a:noFill/>
        </p:spPr>
      </p:pic>
      <p:pic>
        <p:nvPicPr>
          <p:cNvPr id="1036" name="Picture 12" descr="Ð Ð½Ð°Ñ Ð²ÐµÐº Ð±ÑÑÑÑÑÑ ÑÑÐµÑ Ð¾Ð±ÑÐ»ÑÐ¶Ð¸Ð²Ð°Ð½Ð¸Ñ Ð² Ð¾Ð±ÑÐµÐ¿Ð¸ÑÐµ, ÑÐ¾Ð»Ð¾Ð¼Ð¸Ð½ÐºÐ¸ ÑÑÐ°Ð»Ð¸ Ð¾Ð´Ð½Ð¸Ð¼ Ð¸Ð· Ð¾ÑÐ½Ð¾Ð²Ð½ÑÑ Ð²Ð¸Ð´Ð¾Ð² Ð¼ÑÑÐ¾ÑÐ°. ÐÐ½Ð¾Ð³Ð¸Ðµ ÑÑÑÐ°Ð½Ñ Ð½Ð°ÑÐ°Ð»Ð¸ Ð¿ÐµÑÐµÑÐ¾Ð´Ð¸ÑÑ Ð½Ð° ÑÐºÐ¾Ð»Ð¾Ð³Ð¸ÑÐ½ÑÐµ Ð¼Ð°ÑÐµÑÐ¸Ð°Ð»Ñ."/>
          <p:cNvPicPr>
            <a:picLocks noChangeAspect="1" noChangeArrowheads="1"/>
          </p:cNvPicPr>
          <p:nvPr/>
        </p:nvPicPr>
        <p:blipFill>
          <a:blip r:embed="rId7" cstate="print"/>
          <a:srcRect/>
          <a:stretch>
            <a:fillRect/>
          </a:stretch>
        </p:blipFill>
        <p:spPr bwMode="auto">
          <a:xfrm>
            <a:off x="4716016" y="3356992"/>
            <a:ext cx="1800200" cy="1368152"/>
          </a:xfrm>
          <a:prstGeom prst="rect">
            <a:avLst/>
          </a:prstGeom>
          <a:noFill/>
        </p:spPr>
      </p:pic>
      <p:pic>
        <p:nvPicPr>
          <p:cNvPr id="1038" name="Picture 14" descr="Ð¡ÑÐµÐºÐ»Ð¾ Ð¿Ð¾Ð´Ð»ÐµÐ¶Ð¸Ñ Ð´Ð°Ð»ÑÐ½ÐµÐ¹ÑÐµÐ¹ Ð¿ÐµÑÐµÑÐ°Ð±Ð¾ÑÐºÐµ."/>
          <p:cNvPicPr>
            <a:picLocks noChangeAspect="1" noChangeArrowheads="1"/>
          </p:cNvPicPr>
          <p:nvPr/>
        </p:nvPicPr>
        <p:blipFill>
          <a:blip r:embed="rId8" cstate="print"/>
          <a:srcRect/>
          <a:stretch>
            <a:fillRect/>
          </a:stretch>
        </p:blipFill>
        <p:spPr bwMode="auto">
          <a:xfrm>
            <a:off x="6732240" y="3356992"/>
            <a:ext cx="1944216" cy="1368152"/>
          </a:xfrm>
          <a:prstGeom prst="rect">
            <a:avLst/>
          </a:prstGeom>
          <a:noFill/>
        </p:spPr>
      </p:pic>
      <p:pic>
        <p:nvPicPr>
          <p:cNvPr id="1040" name="Picture 16" descr="ÐÐ»ÑÐ¼Ð¸Ð½Ð¸ÐµÐ²ÑÐµ Ð±Ð°Ð½ÐºÐ¸ Ð¿Ð¾Ð´Ð»ÐµÐ¶Ð°Ñ 100% Ð¿ÐµÑÐµÑÐ°Ð±Ð¾ÑÐºÐµ. "/>
          <p:cNvPicPr>
            <a:picLocks noChangeAspect="1" noChangeArrowheads="1"/>
          </p:cNvPicPr>
          <p:nvPr/>
        </p:nvPicPr>
        <p:blipFill>
          <a:blip r:embed="rId9" cstate="print"/>
          <a:srcRect/>
          <a:stretch>
            <a:fillRect/>
          </a:stretch>
        </p:blipFill>
        <p:spPr bwMode="auto">
          <a:xfrm>
            <a:off x="395536" y="5229200"/>
            <a:ext cx="1826945" cy="1224136"/>
          </a:xfrm>
          <a:prstGeom prst="rect">
            <a:avLst/>
          </a:prstGeom>
          <a:noFill/>
        </p:spPr>
      </p:pic>
      <p:pic>
        <p:nvPicPr>
          <p:cNvPr id="1042" name="Picture 18" descr="Ð¥Ð¾ÑÑ Ð¸ Ð±ÑÐ¼Ð°Ð¶Ð½ÑÐµ Ð¾ÑÑÐ¾Ð´Ñ Ð±Ð¾Ð»ÐµÐµ ÑÐºÐ¾Ð»Ð¾Ð³Ð¸ÑÐ½Ñ, ÑÐµÐ¼ Ð¸Ñ ÐÐ­Ð¢ Ð°Ð½Ð°Ð»Ð¾Ð³Ð¸, Ð¾Ð½Ð¸ ÑÐ¾Ð·Ð´Ð°ÑÑ Ð¾Ð³ÑÐ¾Ð¼Ð½ÑÑ ÑÐ°ÑÑÑ Ð²ÑÐ±ÑÐ°ÑÑÐ²Ð°ÐµÐ¼ÑÑ Ð¾ÑÑÐ¾Ð´Ð¾Ð²."/>
          <p:cNvPicPr>
            <a:picLocks noChangeAspect="1" noChangeArrowheads="1"/>
          </p:cNvPicPr>
          <p:nvPr/>
        </p:nvPicPr>
        <p:blipFill>
          <a:blip r:embed="rId10" cstate="print"/>
          <a:srcRect/>
          <a:stretch>
            <a:fillRect/>
          </a:stretch>
        </p:blipFill>
        <p:spPr bwMode="auto">
          <a:xfrm>
            <a:off x="3491880" y="5229200"/>
            <a:ext cx="2016224" cy="1224136"/>
          </a:xfrm>
          <a:prstGeom prst="rect">
            <a:avLst/>
          </a:prstGeom>
          <a:noFill/>
        </p:spPr>
      </p:pic>
      <p:pic>
        <p:nvPicPr>
          <p:cNvPr id="1044" name="Picture 20" descr="ÐÐ­Ð¢ Ð¿Ð°ÐºÐµÑÑ Ð¿Ð¾Ð´Ð»ÐµÐ¶Ð°Ñ Ð¿Ð¾Ð²ÑÐ¾ÑÐ½Ð¾Ð¹ Ð¿ÐµÑÐµÑÐ°Ð±Ð¾ÑÐºÐµ, ÐºÐ°Ðº Ð¸ ÐÐ­Ð¢ ÑÐ°ÑÐ°."/>
          <p:cNvPicPr>
            <a:picLocks noChangeAspect="1" noChangeArrowheads="1"/>
          </p:cNvPicPr>
          <p:nvPr/>
        </p:nvPicPr>
        <p:blipFill>
          <a:blip r:embed="rId11" cstate="print"/>
          <a:srcRect/>
          <a:stretch>
            <a:fillRect/>
          </a:stretch>
        </p:blipFill>
        <p:spPr bwMode="auto">
          <a:xfrm>
            <a:off x="6516216" y="5229200"/>
            <a:ext cx="2163752" cy="1224136"/>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836712"/>
            <a:ext cx="8568952" cy="5544616"/>
          </a:xfrm>
        </p:spPr>
        <p:txBody>
          <a:bodyPr>
            <a:normAutofit/>
          </a:bodyPr>
          <a:lstStyle/>
          <a:p>
            <a:r>
              <a:rPr lang="en-US" sz="1400" dirty="0" smtClean="0">
                <a:solidFill>
                  <a:schemeClr val="bg2">
                    <a:lumMod val="20000"/>
                    <a:lumOff val="80000"/>
                  </a:schemeClr>
                </a:solidFill>
                <a:latin typeface="Times New Roman" pitchFamily="18" charset="0"/>
                <a:cs typeface="Times New Roman" pitchFamily="18" charset="0"/>
              </a:rPr>
              <a:t>The amount of debris that already covers the surface and is in the thin water of the ocean cannot even be calculated. Everything that we throw into the landfill - from bottle caps, plastic utensils to various tools - sooner or later ends up in the water and kills fish and animals inhabiting the oceans and seas</a:t>
            </a:r>
            <a:r>
              <a:rPr lang="en-US" sz="1400" dirty="0" smtClean="0">
                <a:solidFill>
                  <a:schemeClr val="bg2">
                    <a:lumMod val="20000"/>
                    <a:lumOff val="80000"/>
                  </a:schemeClr>
                </a:solidFill>
                <a:latin typeface="Times New Roman" pitchFamily="18" charset="0"/>
                <a:cs typeface="Times New Roman" pitchFamily="18" charset="0"/>
              </a:rPr>
              <a:t>.</a:t>
            </a:r>
            <a:endParaRPr lang="ru-RU" sz="1400" dirty="0" smtClean="0">
              <a:solidFill>
                <a:schemeClr val="bg2">
                  <a:lumMod val="20000"/>
                  <a:lumOff val="80000"/>
                </a:schemeClr>
              </a:solidFill>
              <a:latin typeface="Times New Roman" pitchFamily="18" charset="0"/>
              <a:cs typeface="Times New Roman" pitchFamily="18" charset="0"/>
            </a:endParaRPr>
          </a:p>
          <a:p>
            <a:endParaRPr lang="ru-RU" sz="1400" dirty="0" smtClean="0">
              <a:solidFill>
                <a:schemeClr val="bg2">
                  <a:lumMod val="20000"/>
                  <a:lumOff val="80000"/>
                </a:schemeClr>
              </a:solidFill>
              <a:latin typeface="Times New Roman" pitchFamily="18" charset="0"/>
              <a:cs typeface="Times New Roman" pitchFamily="18" charset="0"/>
            </a:endParaRPr>
          </a:p>
          <a:p>
            <a:r>
              <a:rPr lang="en-US" sz="1400" dirty="0" smtClean="0">
                <a:solidFill>
                  <a:schemeClr val="bg2">
                    <a:lumMod val="20000"/>
                    <a:lumOff val="80000"/>
                  </a:schemeClr>
                </a:solidFill>
                <a:latin typeface="Times New Roman" pitchFamily="18" charset="0"/>
                <a:cs typeface="Times New Roman" pitchFamily="18" charset="0"/>
              </a:rPr>
              <a:t>Tortoise with distorted shell due to plastic garbage</a:t>
            </a:r>
            <a:r>
              <a:rPr lang="en-US" sz="1400" dirty="0" smtClean="0">
                <a:solidFill>
                  <a:schemeClr val="bg2">
                    <a:lumMod val="20000"/>
                    <a:lumOff val="80000"/>
                  </a:schemeClr>
                </a:solidFill>
                <a:latin typeface="Times New Roman" pitchFamily="18" charset="0"/>
                <a:cs typeface="Times New Roman" pitchFamily="18" charset="0"/>
              </a:rPr>
              <a:t>.</a:t>
            </a:r>
            <a:r>
              <a:rPr lang="ru-RU" sz="1400" dirty="0" smtClean="0">
                <a:solidFill>
                  <a:schemeClr val="bg2">
                    <a:lumMod val="20000"/>
                    <a:lumOff val="80000"/>
                  </a:schemeClr>
                </a:solidFill>
                <a:latin typeface="Times New Roman" pitchFamily="18" charset="0"/>
                <a:cs typeface="Times New Roman" pitchFamily="18" charset="0"/>
              </a:rPr>
              <a:t>               </a:t>
            </a:r>
            <a:r>
              <a:rPr lang="en-US" sz="1400" dirty="0" smtClean="0">
                <a:solidFill>
                  <a:schemeClr val="bg2">
                    <a:lumMod val="20000"/>
                    <a:lumOff val="80000"/>
                  </a:schemeClr>
                </a:solidFill>
                <a:latin typeface="Times New Roman" pitchFamily="18" charset="0"/>
                <a:cs typeface="Times New Roman" pitchFamily="18" charset="0"/>
              </a:rPr>
              <a:t>A </a:t>
            </a:r>
            <a:r>
              <a:rPr lang="en-US" sz="1400" dirty="0" smtClean="0">
                <a:solidFill>
                  <a:schemeClr val="bg2">
                    <a:lumMod val="20000"/>
                    <a:lumOff val="80000"/>
                  </a:schemeClr>
                </a:solidFill>
                <a:latin typeface="Times New Roman" pitchFamily="18" charset="0"/>
                <a:cs typeface="Times New Roman" pitchFamily="18" charset="0"/>
              </a:rPr>
              <a:t>dead albatross with a stomach full of plastic debris</a:t>
            </a:r>
            <a:r>
              <a:rPr lang="en-US" sz="1400" dirty="0" smtClean="0">
                <a:solidFill>
                  <a:schemeClr val="bg2">
                    <a:lumMod val="20000"/>
                    <a:lumOff val="80000"/>
                  </a:schemeClr>
                </a:solidFill>
                <a:latin typeface="Times New Roman" pitchFamily="18" charset="0"/>
                <a:cs typeface="Times New Roman" pitchFamily="18" charset="0"/>
              </a:rPr>
              <a:t>.</a:t>
            </a:r>
            <a:endParaRPr lang="ru-RU" sz="1400" dirty="0" smtClean="0">
              <a:solidFill>
                <a:schemeClr val="bg2">
                  <a:lumMod val="20000"/>
                  <a:lumOff val="80000"/>
                </a:schemeClr>
              </a:solidFill>
              <a:latin typeface="Times New Roman" pitchFamily="18" charset="0"/>
              <a:cs typeface="Times New Roman" pitchFamily="18" charset="0"/>
            </a:endParaRPr>
          </a:p>
          <a:p>
            <a:endParaRPr lang="ru-RU" sz="1400" dirty="0" smtClean="0">
              <a:solidFill>
                <a:schemeClr val="bg2">
                  <a:lumMod val="20000"/>
                  <a:lumOff val="80000"/>
                </a:schemeClr>
              </a:solidFill>
              <a:latin typeface="Times New Roman" pitchFamily="18" charset="0"/>
              <a:cs typeface="Times New Roman" pitchFamily="18" charset="0"/>
            </a:endParaRPr>
          </a:p>
          <a:p>
            <a:endParaRPr lang="ru-RU" sz="1400" dirty="0" smtClean="0">
              <a:solidFill>
                <a:schemeClr val="bg2">
                  <a:lumMod val="20000"/>
                  <a:lumOff val="80000"/>
                </a:schemeClr>
              </a:solidFill>
              <a:latin typeface="Times New Roman" pitchFamily="18" charset="0"/>
              <a:cs typeface="Times New Roman" pitchFamily="18" charset="0"/>
            </a:endParaRPr>
          </a:p>
          <a:p>
            <a:endParaRPr lang="ru-RU" sz="1400" dirty="0" smtClean="0">
              <a:solidFill>
                <a:schemeClr val="bg2">
                  <a:lumMod val="20000"/>
                  <a:lumOff val="80000"/>
                </a:schemeClr>
              </a:solidFill>
              <a:latin typeface="Times New Roman" pitchFamily="18" charset="0"/>
              <a:cs typeface="Times New Roman" pitchFamily="18" charset="0"/>
            </a:endParaRPr>
          </a:p>
          <a:p>
            <a:endParaRPr lang="ru-RU" sz="1400" dirty="0" smtClean="0">
              <a:solidFill>
                <a:schemeClr val="bg2">
                  <a:lumMod val="20000"/>
                  <a:lumOff val="80000"/>
                </a:schemeClr>
              </a:solidFill>
              <a:latin typeface="Times New Roman" pitchFamily="18" charset="0"/>
              <a:cs typeface="Times New Roman" pitchFamily="18" charset="0"/>
            </a:endParaRPr>
          </a:p>
          <a:p>
            <a:endParaRPr lang="ru-RU" sz="1400" dirty="0" smtClean="0">
              <a:solidFill>
                <a:schemeClr val="bg2">
                  <a:lumMod val="20000"/>
                  <a:lumOff val="80000"/>
                </a:schemeClr>
              </a:solidFill>
              <a:latin typeface="Times New Roman" pitchFamily="18" charset="0"/>
              <a:cs typeface="Times New Roman" pitchFamily="18" charset="0"/>
            </a:endParaRPr>
          </a:p>
          <a:p>
            <a:endParaRPr lang="ru-RU" sz="1400" dirty="0" smtClean="0">
              <a:solidFill>
                <a:schemeClr val="bg2">
                  <a:lumMod val="20000"/>
                  <a:lumOff val="80000"/>
                </a:schemeClr>
              </a:solidFill>
              <a:latin typeface="Times New Roman" pitchFamily="18" charset="0"/>
              <a:cs typeface="Times New Roman" pitchFamily="18" charset="0"/>
            </a:endParaRPr>
          </a:p>
          <a:p>
            <a:pPr>
              <a:buNone/>
            </a:pPr>
            <a:endParaRPr lang="ru-RU" sz="1400" dirty="0" smtClean="0">
              <a:solidFill>
                <a:schemeClr val="bg2">
                  <a:lumMod val="20000"/>
                  <a:lumOff val="80000"/>
                </a:schemeClr>
              </a:solidFill>
              <a:latin typeface="Times New Roman" pitchFamily="18" charset="0"/>
              <a:cs typeface="Times New Roman" pitchFamily="18" charset="0"/>
            </a:endParaRPr>
          </a:p>
          <a:p>
            <a:pPr>
              <a:buNone/>
            </a:pPr>
            <a:endParaRPr lang="ru-RU" sz="1400" dirty="0" smtClean="0">
              <a:solidFill>
                <a:schemeClr val="bg2">
                  <a:lumMod val="20000"/>
                  <a:lumOff val="80000"/>
                </a:schemeClr>
              </a:solidFill>
              <a:latin typeface="Times New Roman" pitchFamily="18" charset="0"/>
              <a:cs typeface="Times New Roman" pitchFamily="18" charset="0"/>
            </a:endParaRPr>
          </a:p>
          <a:p>
            <a:pPr>
              <a:buNone/>
            </a:pPr>
            <a:r>
              <a:rPr lang="ru-RU" sz="1400" dirty="0" smtClean="0">
                <a:solidFill>
                  <a:schemeClr val="bg2">
                    <a:lumMod val="20000"/>
                    <a:lumOff val="80000"/>
                  </a:schemeClr>
                </a:solidFill>
                <a:latin typeface="Times New Roman" pitchFamily="18" charset="0"/>
                <a:cs typeface="Times New Roman" pitchFamily="18" charset="0"/>
              </a:rPr>
              <a:t>  </a:t>
            </a:r>
            <a:r>
              <a:rPr lang="en-US" sz="1400" dirty="0" smtClean="0">
                <a:solidFill>
                  <a:schemeClr val="bg2">
                    <a:lumMod val="20000"/>
                    <a:lumOff val="80000"/>
                  </a:schemeClr>
                </a:solidFill>
                <a:latin typeface="Times New Roman" pitchFamily="18" charset="0"/>
                <a:cs typeface="Times New Roman" pitchFamily="18" charset="0"/>
              </a:rPr>
              <a:t>A fish stuck in a plastic ring.</a:t>
            </a:r>
            <a:r>
              <a:rPr lang="ru-RU" sz="1400" dirty="0" smtClean="0">
                <a:solidFill>
                  <a:schemeClr val="bg2">
                    <a:lumMod val="20000"/>
                    <a:lumOff val="80000"/>
                  </a:schemeClr>
                </a:solidFill>
                <a:latin typeface="Times New Roman" pitchFamily="18" charset="0"/>
                <a:cs typeface="Times New Roman" pitchFamily="18" charset="0"/>
              </a:rPr>
              <a:t>                                                     </a:t>
            </a:r>
            <a:r>
              <a:rPr lang="en-US" sz="1400" dirty="0" smtClean="0">
                <a:solidFill>
                  <a:schemeClr val="bg2">
                    <a:lumMod val="20000"/>
                    <a:lumOff val="80000"/>
                  </a:schemeClr>
                </a:solidFill>
                <a:latin typeface="Times New Roman" pitchFamily="18" charset="0"/>
                <a:cs typeface="Times New Roman" pitchFamily="18" charset="0"/>
              </a:rPr>
              <a:t>A SEAL who died of strangulation with a plastic rope</a:t>
            </a:r>
            <a:r>
              <a:rPr lang="ru-RU" sz="1400" dirty="0" smtClean="0">
                <a:solidFill>
                  <a:schemeClr val="bg2">
                    <a:lumMod val="20000"/>
                    <a:lumOff val="80000"/>
                  </a:schemeClr>
                </a:solidFill>
                <a:latin typeface="Times New Roman" pitchFamily="18" charset="0"/>
                <a:cs typeface="Times New Roman" pitchFamily="18" charset="0"/>
              </a:rPr>
              <a:t>.   </a:t>
            </a:r>
            <a:endParaRPr lang="ru-RU" sz="1400" dirty="0">
              <a:solidFill>
                <a:schemeClr val="bg2">
                  <a:lumMod val="20000"/>
                  <a:lumOff val="80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a:xfrm>
            <a:off x="323528" y="0"/>
            <a:ext cx="8219256" cy="900336"/>
          </a:xfrm>
        </p:spPr>
        <p:txBody>
          <a:bodyPr>
            <a:normAutofit fontScale="90000"/>
          </a:bodyPr>
          <a:lstStyle/>
          <a:p>
            <a:r>
              <a:rPr lang="en-US"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The shocking effects of ocean pollution</a:t>
            </a:r>
            <a:endParaRPr lang="ru-RU" b="1" dirty="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5362" name="Picture 2" descr="https://image1.thematicnews.com/uploads/images/68/22/64/02017/05/10/87206c1516.jpg"/>
          <p:cNvPicPr>
            <a:picLocks noChangeAspect="1" noChangeArrowheads="1"/>
          </p:cNvPicPr>
          <p:nvPr/>
        </p:nvPicPr>
        <p:blipFill>
          <a:blip r:embed="rId2" cstate="print"/>
          <a:srcRect/>
          <a:stretch>
            <a:fillRect/>
          </a:stretch>
        </p:blipFill>
        <p:spPr bwMode="auto">
          <a:xfrm>
            <a:off x="827584" y="2564904"/>
            <a:ext cx="2451012" cy="1656184"/>
          </a:xfrm>
          <a:prstGeom prst="rect">
            <a:avLst/>
          </a:prstGeom>
          <a:noFill/>
        </p:spPr>
      </p:pic>
      <p:pic>
        <p:nvPicPr>
          <p:cNvPr id="15364" name="Picture 4" descr="https://image1.thematicnews.com/uploads/images/68/22/64/02017/05/10/25002a7226.jpg"/>
          <p:cNvPicPr>
            <a:picLocks noChangeAspect="1" noChangeArrowheads="1"/>
          </p:cNvPicPr>
          <p:nvPr/>
        </p:nvPicPr>
        <p:blipFill>
          <a:blip r:embed="rId3" cstate="print"/>
          <a:srcRect/>
          <a:stretch>
            <a:fillRect/>
          </a:stretch>
        </p:blipFill>
        <p:spPr bwMode="auto">
          <a:xfrm>
            <a:off x="5796136" y="2564904"/>
            <a:ext cx="2088232" cy="1656184"/>
          </a:xfrm>
          <a:prstGeom prst="rect">
            <a:avLst/>
          </a:prstGeom>
          <a:noFill/>
        </p:spPr>
      </p:pic>
      <p:sp>
        <p:nvSpPr>
          <p:cNvPr id="8" name="Стрелка вниз 7"/>
          <p:cNvSpPr/>
          <p:nvPr/>
        </p:nvSpPr>
        <p:spPr>
          <a:xfrm>
            <a:off x="1763688" y="2132856"/>
            <a:ext cx="360040" cy="36004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6588224" y="2132856"/>
            <a:ext cx="360040" cy="36004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6" name="Picture 6" descr="https://image2.thematicnews.com/uploads/images/68/22/64/02017/05/10/936bcedf56.jpg"/>
          <p:cNvPicPr>
            <a:picLocks noChangeAspect="1" noChangeArrowheads="1"/>
          </p:cNvPicPr>
          <p:nvPr/>
        </p:nvPicPr>
        <p:blipFill>
          <a:blip r:embed="rId4" cstate="print"/>
          <a:srcRect/>
          <a:stretch>
            <a:fillRect/>
          </a:stretch>
        </p:blipFill>
        <p:spPr bwMode="auto">
          <a:xfrm>
            <a:off x="611560" y="5013176"/>
            <a:ext cx="2376264" cy="1584176"/>
          </a:xfrm>
          <a:prstGeom prst="rect">
            <a:avLst/>
          </a:prstGeom>
          <a:noFill/>
        </p:spPr>
      </p:pic>
      <p:sp>
        <p:nvSpPr>
          <p:cNvPr id="12" name="Стрелка вниз 11"/>
          <p:cNvSpPr/>
          <p:nvPr/>
        </p:nvSpPr>
        <p:spPr>
          <a:xfrm>
            <a:off x="1619672" y="4725144"/>
            <a:ext cx="216024" cy="216024"/>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368" name="Picture 8" descr="https://image1.thematicnews.com/uploads/images/68/22/64/02017/05/10/68d127c00d.jpg"/>
          <p:cNvPicPr>
            <a:picLocks noChangeAspect="1" noChangeArrowheads="1"/>
          </p:cNvPicPr>
          <p:nvPr/>
        </p:nvPicPr>
        <p:blipFill>
          <a:blip r:embed="rId5" cstate="print"/>
          <a:srcRect/>
          <a:stretch>
            <a:fillRect/>
          </a:stretch>
        </p:blipFill>
        <p:spPr bwMode="auto">
          <a:xfrm>
            <a:off x="6228184" y="5013176"/>
            <a:ext cx="2232248" cy="1584176"/>
          </a:xfrm>
          <a:prstGeom prst="rect">
            <a:avLst/>
          </a:prstGeom>
          <a:noFill/>
        </p:spPr>
      </p:pic>
      <p:sp>
        <p:nvSpPr>
          <p:cNvPr id="14" name="Стрелка вниз 13"/>
          <p:cNvSpPr/>
          <p:nvPr/>
        </p:nvSpPr>
        <p:spPr>
          <a:xfrm>
            <a:off x="7164288" y="4725144"/>
            <a:ext cx="216024" cy="216024"/>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sz="1400" b="1" dirty="0" smtClean="0">
                <a:solidFill>
                  <a:schemeClr val="bg2">
                    <a:lumMod val="20000"/>
                    <a:lumOff val="80000"/>
                  </a:schemeClr>
                </a:solidFill>
                <a:latin typeface="Times New Roman" pitchFamily="18" charset="0"/>
                <a:cs typeface="Times New Roman" pitchFamily="18" charset="0"/>
              </a:rPr>
              <a:t>1) </a:t>
            </a:r>
            <a:r>
              <a:rPr lang="en-US" sz="1400" dirty="0" smtClean="0">
                <a:solidFill>
                  <a:schemeClr val="bg2">
                    <a:lumMod val="20000"/>
                    <a:lumOff val="80000"/>
                  </a:schemeClr>
                </a:solidFill>
                <a:latin typeface="Times New Roman" pitchFamily="18" charset="0"/>
                <a:cs typeface="Times New Roman" pitchFamily="18" charset="0"/>
              </a:rPr>
              <a:t>Reduce the amount of plastic and polyethylene used, giving preference to containers and packages made of natural materials: fabric and paper bags and bags, wooden and cardboard boxes, etc.</a:t>
            </a:r>
            <a:endParaRPr lang="ru-RU" sz="1400" dirty="0" smtClean="0">
              <a:solidFill>
                <a:schemeClr val="bg2">
                  <a:lumMod val="20000"/>
                  <a:lumOff val="80000"/>
                </a:schemeClr>
              </a:solidFill>
              <a:latin typeface="Times New Roman" pitchFamily="18" charset="0"/>
              <a:cs typeface="Times New Roman" pitchFamily="18" charset="0"/>
            </a:endParaRPr>
          </a:p>
          <a:p>
            <a:r>
              <a:rPr lang="ru-RU" sz="1400" b="1" dirty="0" smtClean="0">
                <a:solidFill>
                  <a:schemeClr val="bg2">
                    <a:lumMod val="20000"/>
                    <a:lumOff val="80000"/>
                  </a:schemeClr>
                </a:solidFill>
                <a:latin typeface="Times New Roman" pitchFamily="18" charset="0"/>
                <a:cs typeface="Times New Roman" pitchFamily="18" charset="0"/>
              </a:rPr>
              <a:t>2)</a:t>
            </a:r>
            <a:r>
              <a:rPr lang="en-US" sz="1400" b="1" dirty="0" smtClean="0">
                <a:solidFill>
                  <a:schemeClr val="bg2">
                    <a:lumMod val="20000"/>
                    <a:lumOff val="80000"/>
                  </a:schemeClr>
                </a:solidFill>
                <a:latin typeface="Times New Roman" pitchFamily="18" charset="0"/>
                <a:cs typeface="Times New Roman" pitchFamily="18" charset="0"/>
              </a:rPr>
              <a:t> </a:t>
            </a:r>
            <a:r>
              <a:rPr lang="en-US" sz="1400" dirty="0" smtClean="0">
                <a:solidFill>
                  <a:schemeClr val="bg2">
                    <a:lumMod val="20000"/>
                    <a:lumOff val="80000"/>
                  </a:schemeClr>
                </a:solidFill>
                <a:latin typeface="Times New Roman" pitchFamily="18" charset="0"/>
                <a:cs typeface="Times New Roman" pitchFamily="18" charset="0"/>
              </a:rPr>
              <a:t>In no case throw objects from any kind of plastic into water, on the ground or even into the total mass of garbage, but store them in special containers marked "for plastic" or hand them over to recycling points for subsequent processing and recycling.</a:t>
            </a:r>
            <a:endParaRPr lang="ru-RU" sz="1400" dirty="0" smtClean="0">
              <a:solidFill>
                <a:schemeClr val="bg2">
                  <a:lumMod val="20000"/>
                  <a:lumOff val="80000"/>
                </a:schemeClr>
              </a:solidFill>
              <a:latin typeface="Times New Roman" pitchFamily="18" charset="0"/>
              <a:cs typeface="Times New Roman" pitchFamily="18" charset="0"/>
            </a:endParaRPr>
          </a:p>
          <a:p>
            <a:endParaRPr lang="ru-RU" dirty="0">
              <a:solidFill>
                <a:schemeClr val="bg2">
                  <a:lumMod val="20000"/>
                  <a:lumOff val="80000"/>
                </a:schemeClr>
              </a:solidFill>
            </a:endParaRPr>
          </a:p>
        </p:txBody>
      </p:sp>
      <p:sp>
        <p:nvSpPr>
          <p:cNvPr id="3" name="Заголовок 2"/>
          <p:cNvSpPr>
            <a:spLocks noGrp="1"/>
          </p:cNvSpPr>
          <p:nvPr>
            <p:ph type="title"/>
          </p:nvPr>
        </p:nvSpPr>
        <p:spPr/>
        <p:txBody>
          <a:bodyPr/>
          <a:lstStyle/>
          <a:p>
            <a:r>
              <a:rPr lang="en-US" sz="4400" b="1" dirty="0" smtClean="0">
                <a:solidFill>
                  <a:schemeClr val="accent1">
                    <a:lumMod val="75000"/>
                  </a:schemeClr>
                </a:solidFill>
                <a:latin typeface="Times New Roman" pitchFamily="18" charset="0"/>
                <a:cs typeface="Times New Roman" pitchFamily="18" charset="0"/>
              </a:rPr>
              <a:t>How to deal with the problem?</a:t>
            </a:r>
            <a:endParaRPr lang="ru-RU" dirty="0"/>
          </a:p>
        </p:txBody>
      </p:sp>
      <p:pic>
        <p:nvPicPr>
          <p:cNvPr id="4" name="Picture 2" descr="Ð¿Ð¾Ð¼Ð¾Ð¹ÐºÐ° Ð² Ð¾ÐºÐµÐ°Ð½Ðµ"/>
          <p:cNvPicPr>
            <a:picLocks noChangeAspect="1" noChangeArrowheads="1"/>
          </p:cNvPicPr>
          <p:nvPr/>
        </p:nvPicPr>
        <p:blipFill>
          <a:blip r:embed="rId2" cstate="print"/>
          <a:srcRect/>
          <a:stretch>
            <a:fillRect/>
          </a:stretch>
        </p:blipFill>
        <p:spPr bwMode="auto">
          <a:xfrm>
            <a:off x="1403648" y="2780928"/>
            <a:ext cx="6391050" cy="3528392"/>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628800"/>
            <a:ext cx="8229600" cy="4467200"/>
          </a:xfrm>
        </p:spPr>
        <p:txBody>
          <a:bodyPr/>
          <a:lstStyle/>
          <a:p>
            <a:r>
              <a:rPr lang="ru-RU" sz="2800" dirty="0" smtClean="0">
                <a:solidFill>
                  <a:schemeClr val="bg2">
                    <a:lumMod val="20000"/>
                    <a:lumOff val="80000"/>
                  </a:schemeClr>
                </a:solidFill>
                <a:latin typeface="Times New Roman" pitchFamily="18" charset="0"/>
                <a:cs typeface="Times New Roman" pitchFamily="18" charset="0"/>
              </a:rPr>
              <a:t>               ! </a:t>
            </a:r>
            <a:r>
              <a:rPr lang="en-US" sz="2800" dirty="0" smtClean="0">
                <a:solidFill>
                  <a:schemeClr val="bg2">
                    <a:lumMod val="20000"/>
                    <a:lumOff val="80000"/>
                  </a:schemeClr>
                </a:solidFill>
                <a:latin typeface="Times New Roman" pitchFamily="18" charset="0"/>
                <a:cs typeface="Times New Roman" pitchFamily="18" charset="0"/>
              </a:rPr>
              <a:t>Take care of nature, friends</a:t>
            </a:r>
            <a:r>
              <a:rPr lang="ru-RU" sz="2800" dirty="0" smtClean="0">
                <a:solidFill>
                  <a:schemeClr val="bg2">
                    <a:lumMod val="20000"/>
                    <a:lumOff val="80000"/>
                  </a:schemeClr>
                </a:solidFill>
                <a:latin typeface="Times New Roman" pitchFamily="18" charset="0"/>
                <a:cs typeface="Times New Roman" pitchFamily="18" charset="0"/>
              </a:rPr>
              <a:t> </a:t>
            </a:r>
            <a:r>
              <a:rPr lang="ru-RU" sz="2800" dirty="0" smtClean="0">
                <a:solidFill>
                  <a:schemeClr val="bg2">
                    <a:lumMod val="20000"/>
                    <a:lumOff val="80000"/>
                  </a:schemeClr>
                </a:solidFill>
                <a:latin typeface="Times New Roman" pitchFamily="18" charset="0"/>
                <a:cs typeface="Times New Roman" pitchFamily="18" charset="0"/>
              </a:rPr>
              <a:t>!</a:t>
            </a:r>
            <a:r>
              <a:rPr lang="ru-RU" dirty="0" smtClean="0">
                <a:solidFill>
                  <a:schemeClr val="bg2">
                    <a:lumMod val="20000"/>
                    <a:lumOff val="80000"/>
                  </a:schemeClr>
                </a:solidFill>
                <a:latin typeface="Times New Roman" pitchFamily="18" charset="0"/>
                <a:cs typeface="Times New Roman" pitchFamily="18" charset="0"/>
              </a:rPr>
              <a:t> </a:t>
            </a:r>
            <a:endParaRPr lang="ru-RU" sz="2800" dirty="0" smtClean="0">
              <a:solidFill>
                <a:schemeClr val="bg2">
                  <a:lumMod val="20000"/>
                  <a:lumOff val="80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a:xfrm>
            <a:off x="611560" y="1052736"/>
            <a:ext cx="8229600" cy="1219200"/>
          </a:xfrm>
        </p:spPr>
        <p:txBody>
          <a:bodyPr>
            <a:normAutofit fontScale="90000"/>
          </a:bodyPr>
          <a:lstStyle/>
          <a:p>
            <a:r>
              <a:rPr lang="en-US" sz="53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Thank you for your attention!</a:t>
            </a:r>
            <a:r>
              <a:rPr lang="ru-RU" sz="40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40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4000" b="1"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dirty="0"/>
          </a:p>
        </p:txBody>
      </p:sp>
      <p:pic>
        <p:nvPicPr>
          <p:cNvPr id="4" name="Picture 4" descr="ÐÐ°Ð¿Ð¾ÑÐ¾Ð¶ÑÐµ ÑÑÐ¾Ð¿Ð°ÐµÑ Ð² Ð¼ÑÑÐ¾ÑÐµ: ÑÐµÑÐµÐ½Ð¸Ðµ Ð¿ÑÐ¾Ð±Ð»ÐµÐ¼Ñ Ð·Ð°Ð²Ð¸ÑÐ¸Ñ Ð¾Ñ ÐºÐ°Ð¶Ð´Ð¾Ð³Ð¾ (Ð¤ÐÐ¢Ð) |  ÐÐ½ÑÐ¾ÑÐ¼Ð°ÑÐ¸Ð¾Ð½Ð½ÑÐ¹ Ð¿Ð¾ÑÑÐ°Ð» Â«ÐÐÐ ÐÐÂ»"/>
          <p:cNvPicPr>
            <a:picLocks noChangeAspect="1" noChangeArrowheads="1"/>
          </p:cNvPicPr>
          <p:nvPr/>
        </p:nvPicPr>
        <p:blipFill>
          <a:blip r:embed="rId2" cstate="print"/>
          <a:srcRect/>
          <a:stretch>
            <a:fillRect/>
          </a:stretch>
        </p:blipFill>
        <p:spPr bwMode="auto">
          <a:xfrm>
            <a:off x="1331640" y="2132856"/>
            <a:ext cx="6387527" cy="4199518"/>
          </a:xfrm>
          <a:prstGeom prst="rect">
            <a:avLst/>
          </a:prstGeom>
          <a:noFill/>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78</TotalTime>
  <Words>268</Words>
  <Application>Microsoft Office PowerPoint</Application>
  <PresentationFormat>Экран (4:3)</PresentationFormat>
  <Paragraphs>36</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Бумажная</vt:lpstr>
      <vt:lpstr>Marine debris</vt:lpstr>
      <vt:lpstr>Marine debris varieties:</vt:lpstr>
      <vt:lpstr>The shocking effects of ocean pollution</vt:lpstr>
      <vt:lpstr>How to deal with the problem?</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debris</dc:title>
  <dc:creator>User</dc:creator>
  <cp:lastModifiedBy>Windows User</cp:lastModifiedBy>
  <cp:revision>10</cp:revision>
  <dcterms:created xsi:type="dcterms:W3CDTF">2021-02-02T12:42:31Z</dcterms:created>
  <dcterms:modified xsi:type="dcterms:W3CDTF">2021-02-04T14:50:01Z</dcterms:modified>
</cp:coreProperties>
</file>