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51" d="100"/>
          <a:sy n="51" d="100"/>
        </p:scale>
        <p:origin x="-88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E66-3DB3-480B-ABE0-968F8F8D058F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CC5C-20BF-4110-8F72-31322646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6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E66-3DB3-480B-ABE0-968F8F8D058F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CC5C-20BF-4110-8F72-31322646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6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E66-3DB3-480B-ABE0-968F8F8D058F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CC5C-20BF-4110-8F72-31322646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04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E66-3DB3-480B-ABE0-968F8F8D058F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CC5C-20BF-4110-8F72-31322646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2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E66-3DB3-480B-ABE0-968F8F8D058F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CC5C-20BF-4110-8F72-31322646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1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E66-3DB3-480B-ABE0-968F8F8D058F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CC5C-20BF-4110-8F72-31322646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0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E66-3DB3-480B-ABE0-968F8F8D058F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CC5C-20BF-4110-8F72-31322646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E66-3DB3-480B-ABE0-968F8F8D058F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CC5C-20BF-4110-8F72-31322646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7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E66-3DB3-480B-ABE0-968F8F8D058F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CC5C-20BF-4110-8F72-31322646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57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E66-3DB3-480B-ABE0-968F8F8D058F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CC5C-20BF-4110-8F72-31322646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4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DE66-3DB3-480B-ABE0-968F8F8D058F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CC5C-20BF-4110-8F72-31322646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6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DE66-3DB3-480B-ABE0-968F8F8D058F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1CC5C-20BF-4110-8F72-31322646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6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на тему: Лук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Ученика 1 Б класса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</a:t>
            </a:r>
            <a:r>
              <a:rPr lang="ru-RU" dirty="0" smtClean="0">
                <a:solidFill>
                  <a:schemeClr val="tx1"/>
                </a:solidFill>
              </a:rPr>
              <a:t>«Гимназия </a:t>
            </a:r>
            <a:r>
              <a:rPr lang="ru-RU" dirty="0" smtClean="0">
                <a:solidFill>
                  <a:schemeClr val="tx1"/>
                </a:solidFill>
              </a:rPr>
              <a:t>№ 1</a:t>
            </a:r>
          </a:p>
          <a:p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Н.М.Пржевальского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Грязнова Максима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-  </a:t>
            </a:r>
            <a:r>
              <a:rPr lang="ru-RU" dirty="0" err="1" smtClean="0">
                <a:solidFill>
                  <a:schemeClr val="tx1"/>
                </a:solidFill>
              </a:rPr>
              <a:t>Сбусина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Светлана Дмитриевна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2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Обычно лук сажают в грунт, но для получения перьев лука в зимне-весенний период в домашних условиях возможно выращивание помещением его в воду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060848"/>
            <a:ext cx="4032447" cy="316835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62" y="2132856"/>
            <a:ext cx="2952750" cy="39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2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14 апреля.</a:t>
            </a:r>
          </a:p>
          <a:p>
            <a:r>
              <a:rPr lang="ru-RU" dirty="0"/>
              <a:t>Я с мамой выбрал подходящую для эксперимента луковицу- большую, сочную, с маленькими проросшими корешками. Сделал из пластиковой бутылки вазу. Налил воды из-под крана и поместил туда луковицу так, что бы корни ее едва касались 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55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17 апреля.</a:t>
            </a:r>
            <a:br>
              <a:rPr lang="ru-RU" sz="2400" dirty="0"/>
            </a:br>
            <a:r>
              <a:rPr lang="ru-RU" sz="2400" dirty="0"/>
              <a:t>Проклюнулись зеленые стрелки и удлинились белые корешки.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06" y="1600200"/>
            <a:ext cx="345938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4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20 апреля.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Луковица всасывает в себя много воды. Я раз в два дня меняю воду в вазе.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40968"/>
            <a:ext cx="280831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27 апреля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Лук растет на глазах. Стрелки лука ярко зеленые, ароматные.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3312368" cy="358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25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мая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Стрелки лука достигли своей максимальной длины и налились луковым соком. Сама же луковица уменьшилась в диаметре, истощилась и стала значительно мягче. Настало время собирать урожай и дегустировать!!!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68960"/>
            <a:ext cx="3441179" cy="35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2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Мама сварила вкуснейший борщ, мы всей семьей сели за стол и насладились замечательным, свежим, ароматным и полезным зеленым луком!!!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82674"/>
            <a:ext cx="5943600" cy="396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68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Вывод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В зимне-весенний период в домашних условиях без особых усилий за пару недель можно вырастить урожай зеленого лука и приготовить с ним вкуснейшие блюда, а так же пополнить свой организм полезными витаминами и микроэлементами и защитится от простуд!!!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406324"/>
            <a:ext cx="4752528" cy="304701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64306"/>
            <a:ext cx="3543325" cy="18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dirty="0"/>
              <a:t> Введение</a:t>
            </a:r>
            <a:endParaRPr lang="ru-RU" dirty="0"/>
          </a:p>
          <a:p>
            <a:r>
              <a:rPr lang="ru-RU" dirty="0" smtClean="0"/>
              <a:t>Лука </a:t>
            </a:r>
            <a:r>
              <a:rPr lang="ru-RU" dirty="0"/>
              <a:t>на  земле очень много.  Считается, что видов этого растения 500-600. И все они объединяются в один род, который ботаники и называют лук.</a:t>
            </a:r>
          </a:p>
          <a:p>
            <a:r>
              <a:rPr lang="ru-RU" dirty="0" smtClean="0"/>
              <a:t>Лук широко </a:t>
            </a:r>
            <a:r>
              <a:rPr lang="ru-RU" dirty="0"/>
              <a:t>распространены по всему земному шару. На территории нашей страны растёт 223 вида лука. Как бы ни  выглядело растение этого семейства, из других его всегда выделит одно свойство - особенный луковый запах.</a:t>
            </a:r>
          </a:p>
          <a:p>
            <a:r>
              <a:rPr lang="ru-RU" dirty="0"/>
              <a:t>Родина репчатого лука — Юго-Западная Азия. В России лук культивируется повсюду как огородная культура, употребляется в пищу. В диком виде современный лук репчатый не встречается нигде. Считается, что его ввели в культуру 4-6 тысяч лет назад где-то в Азии, скорее всего в Иране или Афганистане. Совсем не исключено, что он возник как культурное растение в разных местах Азии независимо друг от друга, так как в ряде регионов произрастают дикорастущие виды, родственные луку репчатому. Достоверно известно, что на больших площадях лук выращивали в долине Нила в Древнем Египте. Говорится о луке в Ветхом Завете и Коране. На Руси эта культура известна с X века. В Древнем Египте лук олицетворял неистощимую жизненную силу и бессмертие.</a:t>
            </a:r>
          </a:p>
          <a:p>
            <a:r>
              <a:rPr lang="ru-RU" dirty="0"/>
              <a:t> Лук издавна заслужил в народе славу отличного овоща и целебного средства чуть ли не от всех болезней. Без лука не обходится ни одна кухня мира, ни один кулинар или домохозяйка. Мы все хорошо знаем что лук – обязательная приправа супов, котлет, и разных других мясных, рыбных и овощных блюд. «Лук от семи недуг», «Лук да баня все правят», - говорили в старину, подчеркивая большое значение этого неприхотливого овощного растения.  Ведь в  составе лука есть фитонциды.</a:t>
            </a:r>
          </a:p>
          <a:p>
            <a:r>
              <a:rPr lang="ru-RU" dirty="0"/>
              <a:t> А в </a:t>
            </a:r>
            <a:r>
              <a:rPr lang="ru-RU" dirty="0" err="1"/>
              <a:t>зимне</a:t>
            </a:r>
            <a:r>
              <a:rPr lang="ru-RU" dirty="0"/>
              <a:t> - весенний период людям не хватает витаминов, а в луке репчатом их содержится в достаточном количестве. Лук защищает от гриппа и других болезней зимой и ранней весной.</a:t>
            </a:r>
          </a:p>
        </p:txBody>
      </p:sp>
    </p:spTree>
    <p:extLst>
      <p:ext uri="{BB962C8B-B14F-4D97-AF65-F5344CB8AC3E}">
        <p14:creationId xmlns:p14="http://schemas.microsoft.com/office/powerpoint/2010/main" val="1765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       Предмет исследования</a:t>
            </a:r>
            <a:r>
              <a:rPr lang="ru-RU" dirty="0"/>
              <a:t>: лук репчатый, его значение  и выращивание в зимне-весенний период.</a:t>
            </a:r>
          </a:p>
          <a:p>
            <a:r>
              <a:rPr lang="ru-RU" b="1" dirty="0"/>
              <a:t>Цель</a:t>
            </a:r>
            <a:r>
              <a:rPr lang="ru-RU" dirty="0"/>
              <a:t>:   вырастить лук в домашних условиях для получения необходимых витаминов в зимне-весенний период.</a:t>
            </a:r>
          </a:p>
          <a:p>
            <a:r>
              <a:rPr lang="ru-RU" b="1" dirty="0"/>
              <a:t>Задачи</a:t>
            </a:r>
            <a:r>
              <a:rPr lang="ru-RU" dirty="0"/>
              <a:t>:</a:t>
            </a:r>
          </a:p>
          <a:p>
            <a:r>
              <a:rPr lang="ru-RU" dirty="0"/>
              <a:t>1. Изучить основные методы проращивания лука в домашних условиях.</a:t>
            </a:r>
          </a:p>
          <a:p>
            <a:r>
              <a:rPr lang="ru-RU" dirty="0"/>
              <a:t>2. Воспитывать заботу о своём здоровье.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0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Ботаническое описание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Лук - многолетнее растение . Луковица до 15 см в диаметре, плёнчатая.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60848"/>
            <a:ext cx="3600400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Наружные чешуи сухие, жёлтые, реже фиолетовые или белые; внутренние — мясистые, белые, зеленоватые или фиолетовые, расположены на укороченном стебле, называемом донцем. Листья трубчатые, сизо-зелёные.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5195105" cy="32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Разные сорта лука репчатого отличаются прежде всего формой луковиц и окраской сухих чешуи, покрывающих их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90" y="2924944"/>
            <a:ext cx="4048125" cy="29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/>
              <a:t>В составе лука имеются фитонциды.</a:t>
            </a:r>
            <a:r>
              <a:rPr lang="ru-RU" sz="1400" b="1" dirty="0"/>
              <a:t> ФИТОНЦИДЫ </a:t>
            </a:r>
            <a:r>
              <a:rPr lang="ru-RU" sz="1400" dirty="0"/>
              <a:t>, образуемые растениями биологически активные вещества, убивающие или подавляющие рост и развитие микроорганизмов. Сегодня фитонциды этого овоща используются при лечении гриппозного насморка (нужно 3-4 раза в день на 10-15 минут закладывать в нос кусочки ваты, смоченные свежим соком лука) и предупреждении гриппа. Интересно, что работники теплиц, где выращивается зеленый лук, не заболевают гриппом даже в период эпидемии.</a:t>
            </a:r>
            <a:r>
              <a:rPr lang="ru-RU" sz="1400" b="1" dirty="0"/>
              <a:t>  </a:t>
            </a:r>
            <a:r>
              <a:rPr lang="ru-RU" sz="1400" dirty="0"/>
              <a:t>Лук является поставщиком витаминов</a:t>
            </a:r>
            <a:r>
              <a:rPr lang="ru-RU" sz="1400" b="1" dirty="0"/>
              <a:t>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67" y="1600200"/>
            <a:ext cx="408826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Применение в кулинарии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/>
              <a:t>Применение в кулинарии</a:t>
            </a:r>
            <a:endParaRPr lang="ru-RU" sz="2400" dirty="0"/>
          </a:p>
          <a:p>
            <a:r>
              <a:rPr lang="ru-RU" sz="2400" dirty="0"/>
              <a:t>В настоящее время лук репчатый является одной из важнейших овощных культур. Луковицы и листья используются как приправа в консервной промышленности, к салатам, винегретам, грибам, овощным и мясным блюдам, а также как пряно-витаминная закуска и вкусовая добавка к супам, соусам, подливкам, фаршам.</a:t>
            </a:r>
          </a:p>
          <a:p>
            <a:pPr lvl="1"/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88303"/>
            <a:ext cx="2448272" cy="186064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33222"/>
            <a:ext cx="2898205" cy="21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Способы посадки репчатого лука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Лук выращивают из семян, из севка или из луковиц (на зеленый лук).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3096344" cy="252028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74055"/>
            <a:ext cx="3306182" cy="26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326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  на тему: Лук</vt:lpstr>
      <vt:lpstr>Введение </vt:lpstr>
      <vt:lpstr>Презентация PowerPoint</vt:lpstr>
      <vt:lpstr>Ботаническое описание Лук - многолетнее растение . Луковица до 15 см в диаметре, плёнчатая. </vt:lpstr>
      <vt:lpstr>Наружные чешуи сухие, жёлтые, реже фиолетовые или белые; внутренние — мясистые, белые, зеленоватые или фиолетовые, расположены на укороченном стебле, называемом донцем. Листья трубчатые, сизо-зелёные.</vt:lpstr>
      <vt:lpstr>Разные сорта лука репчатого отличаются прежде всего формой луковиц и окраской сухих чешуи, покрывающих их. </vt:lpstr>
      <vt:lpstr>В составе лука имеются фитонциды. ФИТОНЦИДЫ , образуемые растениями биологически активные вещества, убивающие или подавляющие рост и развитие микроорганизмов. Сегодня фитонциды этого овоща используются при лечении гриппозного насморка (нужно 3-4 раза в день на 10-15 минут закладывать в нос кусочки ваты, смоченные свежим соком лука) и предупреждении гриппа. Интересно, что работники теплиц, где выращивается зеленый лук, не заболевают гриппом даже в период эпидемии.  Лук является поставщиком витаминов. </vt:lpstr>
      <vt:lpstr>Применение в кулинарии </vt:lpstr>
      <vt:lpstr> Способы посадки репчатого лука Лук выращивают из семян, из севка или из луковиц (на зеленый лук).</vt:lpstr>
      <vt:lpstr>  Обычно лук сажают в грунт, но для получения перьев лука в зимне-весенний период в домашних условиях возможно выращивание помещением его в воду</vt:lpstr>
      <vt:lpstr>Практическая работа</vt:lpstr>
      <vt:lpstr>17 апреля. Проклюнулись зеленые стрелки и удлинились белые корешки.  </vt:lpstr>
      <vt:lpstr>20 апреля.   </vt:lpstr>
      <vt:lpstr>27 апреля </vt:lpstr>
      <vt:lpstr>4 мая</vt:lpstr>
      <vt:lpstr>Мама сварила вкуснейший борщ, мы всей семьей сели за стол и насладились замечательным, свежим, ароматным и полезным зеленым луком!!! </vt:lpstr>
      <vt:lpstr>Вывод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Сообщение   на тему: Лук</dc:title>
  <dc:creator>Николай</dc:creator>
  <cp:lastModifiedBy>user</cp:lastModifiedBy>
  <cp:revision>6</cp:revision>
  <dcterms:created xsi:type="dcterms:W3CDTF">2015-05-23T09:52:28Z</dcterms:created>
  <dcterms:modified xsi:type="dcterms:W3CDTF">2015-11-04T09:10:38Z</dcterms:modified>
</cp:coreProperties>
</file>