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718" autoAdjust="0"/>
  </p:normalViewPr>
  <p:slideViewPr>
    <p:cSldViewPr>
      <p:cViewPr varScale="1">
        <p:scale>
          <a:sx n="86" d="100"/>
          <a:sy n="86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10000"/>
                  </a:schemeClr>
                </a:solidFill>
              </a:rPr>
              <a:t>Отечественная война 1812 года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Выполнила </a:t>
            </a:r>
            <a:r>
              <a:rPr lang="ru-RU" sz="3600" i="1" smtClean="0"/>
              <a:t>презентацию </a:t>
            </a:r>
            <a:br>
              <a:rPr lang="ru-RU" sz="3600" i="1" smtClean="0"/>
            </a:br>
            <a:r>
              <a:rPr lang="ru-RU" sz="3600" i="1" smtClean="0"/>
              <a:t>Сивкова</a:t>
            </a:r>
            <a:r>
              <a:rPr lang="ru-RU" sz="3600" i="1" dirty="0" smtClean="0"/>
              <a:t> Екатерина </a:t>
            </a:r>
            <a:br>
              <a:rPr lang="ru-RU" sz="3600" i="1" dirty="0" smtClean="0"/>
            </a:br>
            <a:r>
              <a:rPr lang="ru-RU" sz="3600" i="1" dirty="0" smtClean="0"/>
              <a:t>ученица 10 «А» класса</a:t>
            </a:r>
            <a:endParaRPr lang="ru-RU" sz="3600" i="1" dirty="0"/>
          </a:p>
        </p:txBody>
      </p:sp>
      <p:pic>
        <p:nvPicPr>
          <p:cNvPr id="3" name="Рисунок 2" descr="1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786190"/>
            <a:ext cx="4214842" cy="2759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71546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Татариново-деревн</a:t>
            </a:r>
            <a:r>
              <a:rPr lang="ru-RU" sz="2400" i="1" dirty="0" err="1" smtClean="0"/>
              <a:t>я</a:t>
            </a:r>
            <a:r>
              <a:rPr lang="ru-RU" sz="2400" i="1" dirty="0" smtClean="0"/>
              <a:t> </a:t>
            </a:r>
            <a:r>
              <a:rPr lang="en-US" sz="2400" i="1" dirty="0" smtClean="0"/>
              <a:t>,</a:t>
            </a:r>
            <a:r>
              <a:rPr lang="ru-RU" sz="2400" i="1" dirty="0" smtClean="0"/>
              <a:t> в которой расположился Кутузов в день Бородинского сражения.</a:t>
            </a:r>
          </a:p>
        </p:txBody>
      </p:sp>
      <p:pic>
        <p:nvPicPr>
          <p:cNvPr id="3" name="Рисунок 2" descr="02209v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786058"/>
            <a:ext cx="3714776" cy="3188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785794"/>
            <a:ext cx="32147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Фили</a:t>
            </a:r>
            <a:r>
              <a:rPr lang="ru-RU" sz="2400" i="1" dirty="0" smtClean="0"/>
              <a:t> -бывшая деревня к западу от Москвы. Во время Отечественной войны 1812 в Филях 1(13) сентября состоялся военный совет, на котором М. И. Кутузов по предложению М. Б. Барклая де Толли решил оставить Москву в целях сохранения армии. </a:t>
            </a:r>
            <a:endParaRPr lang="ru-RU" sz="2400" i="1" dirty="0"/>
          </a:p>
        </p:txBody>
      </p:sp>
      <p:pic>
        <p:nvPicPr>
          <p:cNvPr id="5" name="Рисунок 4" descr="c202b9fdc7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4294608" cy="2786082"/>
          </a:xfrm>
          <a:prstGeom prst="rect">
            <a:avLst/>
          </a:prstGeom>
        </p:spPr>
      </p:pic>
      <p:pic>
        <p:nvPicPr>
          <p:cNvPr id="6" name="Рисунок 5" descr="фи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86190"/>
            <a:ext cx="3929090" cy="2431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21442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Срок солдатской службы в Русской армии в 1812 году-25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ЕНЕН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302124" cy="2820964"/>
          </a:xfrm>
          <a:prstGeom prst="rect">
            <a:avLst/>
          </a:prstGeom>
        </p:spPr>
      </p:pic>
      <p:pic>
        <p:nvPicPr>
          <p:cNvPr id="4" name="Рисунок 3" descr="ОРИЖ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661" y="3143248"/>
            <a:ext cx="4255598" cy="31846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714488"/>
            <a:ext cx="5429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Государства </a:t>
            </a:r>
            <a:r>
              <a:rPr lang="en-US" sz="2800" b="1" i="1" dirty="0" smtClean="0"/>
              <a:t>,</a:t>
            </a:r>
            <a:r>
              <a:rPr lang="ru-RU" sz="2800" b="1" i="1" dirty="0" smtClean="0"/>
              <a:t> которые участвовали в войне против России:</a:t>
            </a:r>
            <a:r>
              <a:rPr lang="ru-RU" sz="2800" dirty="0" smtClean="0"/>
              <a:t>  Австрия, Пруссия, Швейцария, Варшавское герцогство (поляки), Испания, Италия, Рейнский союз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428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Союзники России в войне против </a:t>
            </a:r>
            <a:r>
              <a:rPr lang="ru-RU" b="1" i="1" dirty="0" err="1" smtClean="0"/>
              <a:t>Наполеона:</a:t>
            </a:r>
            <a:r>
              <a:rPr lang="ru-RU" dirty="0" err="1" smtClean="0"/>
              <a:t>Англия</a:t>
            </a:r>
            <a:r>
              <a:rPr lang="ru-RU" dirty="0" smtClean="0"/>
              <a:t> и Швеция, но в войне на территории России не участвовали.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obj_126639524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143248"/>
            <a:ext cx="4687971" cy="2887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4288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Потери  у французов и русских в войне 1812 года:</a:t>
            </a:r>
            <a:r>
              <a:rPr lang="ru-RU" dirty="0" smtClean="0"/>
              <a:t> Франция - около 550 тыс. человек и 1200 орудий; Россия- 210 тыс. человек.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2905125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78579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Отечественная Война 1812 года продолжалась с 24 июня до 14 декабря 1812 года.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Главный итог войны: - Почти полное уничтожение армии Наполеона.</a:t>
            </a:r>
            <a:endParaRPr lang="ru-RU" sz="2000" b="1" i="1" dirty="0"/>
          </a:p>
        </p:txBody>
      </p:sp>
      <p:pic>
        <p:nvPicPr>
          <p:cNvPr id="3" name="Рисунок 2" descr="1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448532" cy="2257740"/>
          </a:xfrm>
          <a:prstGeom prst="rect">
            <a:avLst/>
          </a:prstGeom>
        </p:spPr>
      </p:pic>
      <p:pic>
        <p:nvPicPr>
          <p:cNvPr id="4" name="Рисунок 3" descr="165180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3333741" cy="2500306"/>
          </a:xfrm>
          <a:prstGeom prst="rect">
            <a:avLst/>
          </a:prstGeom>
        </p:spPr>
      </p:pic>
      <p:pic>
        <p:nvPicPr>
          <p:cNvPr id="5" name="Рисунок 4" descr="ОРИЖ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7" y="3429000"/>
            <a:ext cx="295934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14 сентября Наполеон занял Москву без боя.</a:t>
            </a:r>
            <a:endParaRPr lang="ru-RU" sz="2000" b="1" i="1" dirty="0"/>
          </a:p>
        </p:txBody>
      </p:sp>
      <p:pic>
        <p:nvPicPr>
          <p:cNvPr id="3" name="Рисунок 2" descr="НАП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6810396" cy="46764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857760"/>
            <a:ext cx="6072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Отступление Наполеона октябрь — декабрь 1812 года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ОТ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00042"/>
            <a:ext cx="5786478" cy="40312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929198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</a:t>
            </a:r>
            <a:r>
              <a:rPr lang="ru-RU" sz="2000" b="1" i="1" dirty="0" smtClean="0"/>
              <a:t>январе 1813 года Отечественная война перешла в «Заграничный поход русской армии». Боевые действия переместились на территорию Германии и Франции.</a:t>
            </a:r>
            <a:endParaRPr lang="ru-RU" sz="2000" b="1" i="1" dirty="0"/>
          </a:p>
        </p:txBody>
      </p:sp>
      <p:pic>
        <p:nvPicPr>
          <p:cNvPr id="3" name="Рисунок 2" descr="ЗА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4334665" cy="3857628"/>
          </a:xfrm>
          <a:prstGeom prst="rect">
            <a:avLst/>
          </a:prstGeom>
        </p:spPr>
      </p:pic>
      <p:pic>
        <p:nvPicPr>
          <p:cNvPr id="4" name="Рисунок 3" descr="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8604"/>
            <a:ext cx="3890934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аполе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194382" cy="52643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14744" y="500042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XIX века во Франции правил император 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Наполеон Бонапарт- </a:t>
            </a:r>
            <a:r>
              <a:rPr lang="ru-RU" dirty="0" smtClean="0"/>
              <a:t>блестящий полководец и талантливый государственный деятель. Это был честолюбивый человек, мечтавший покорить весь мир. Армия Наполеона держалась на золоте парижских банкиров, мечтавших о финансовом господстве.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2928934"/>
            <a:ext cx="5429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Сначала император намеревался обеспечить Франции господство в Европе, для чего необходимо было сокрушить давних врагов: Австрию, Пруссию, Англию. Россия в 1804 году присоединилась к так называемой 3-ей антифранцузской коалиции. </a:t>
            </a:r>
          </a:p>
          <a:p>
            <a:r>
              <a:rPr lang="ru-RU" dirty="0" smtClean="0"/>
              <a:t>Причинами войны стали отказ России активно поддерживать континентальную блокаду, в которой Наполеон видел главное оружие против Англии, а также политика Наполеона в отношении европейских государств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071942"/>
            <a:ext cx="70723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4 октября 1813 года под </a:t>
            </a:r>
            <a:r>
              <a:rPr lang="ru-RU" sz="2400" i="1" dirty="0" err="1" smtClean="0"/>
              <a:t>Лейнцигом</a:t>
            </a:r>
            <a:r>
              <a:rPr lang="ru-RU" sz="2400" i="1" dirty="0" smtClean="0"/>
              <a:t> началось сражение, которое вошло в историю под названием Битва народов. Наполеон был разгромлен. Потери французов составили 80 тыс. убитыми и их союзники- 53 тыс. человека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3" name="Рисунок 2" descr="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774016" cy="37747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857364"/>
            <a:ext cx="47149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1)лето</a:t>
            </a:r>
          </a:p>
          <a:p>
            <a:pPr algn="ctr"/>
            <a:r>
              <a:rPr lang="ru-RU" sz="2000" i="1" dirty="0" smtClean="0"/>
              <a:t>2)</a:t>
            </a:r>
            <a:r>
              <a:rPr lang="ru-RU" sz="2000" i="1" dirty="0" err="1" smtClean="0"/>
              <a:t>бородино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3)</a:t>
            </a:r>
            <a:r>
              <a:rPr lang="ru-RU" sz="2000" i="1" dirty="0" err="1" smtClean="0"/>
              <a:t>пфуль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4)</a:t>
            </a:r>
            <a:r>
              <a:rPr lang="ru-RU" sz="2000" i="1" dirty="0" err="1" smtClean="0"/>
              <a:t>неман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5)толстой</a:t>
            </a:r>
          </a:p>
          <a:p>
            <a:pPr algn="ctr"/>
            <a:r>
              <a:rPr lang="ru-RU" sz="2000" i="1" dirty="0" smtClean="0"/>
              <a:t>6)</a:t>
            </a:r>
            <a:r>
              <a:rPr lang="ru-RU" sz="2000" i="1" dirty="0" err="1" smtClean="0"/>
              <a:t>крылов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7) победа</a:t>
            </a:r>
          </a:p>
          <a:p>
            <a:pPr algn="ctr"/>
            <a:r>
              <a:rPr lang="ru-RU" sz="2000" i="1" dirty="0" smtClean="0"/>
              <a:t>8) фили </a:t>
            </a:r>
          </a:p>
          <a:p>
            <a:pPr algn="ctr"/>
            <a:r>
              <a:rPr lang="ru-RU" sz="2000" i="1" dirty="0" smtClean="0"/>
              <a:t>9)</a:t>
            </a:r>
            <a:r>
              <a:rPr lang="ru-RU" sz="2000" i="1" dirty="0" err="1" smtClean="0"/>
              <a:t>россия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10)</a:t>
            </a:r>
            <a:r>
              <a:rPr lang="ru-RU" sz="2000" i="1" dirty="0" err="1" smtClean="0"/>
              <a:t>багратион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12) </a:t>
            </a:r>
            <a:r>
              <a:rPr lang="ru-RU" sz="2000" i="1" dirty="0" err="1" smtClean="0"/>
              <a:t>михаил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13)роман</a:t>
            </a:r>
          </a:p>
          <a:p>
            <a:pPr algn="ctr"/>
            <a:r>
              <a:rPr lang="ru-RU" sz="2000" i="1" dirty="0" smtClean="0"/>
              <a:t>14)</a:t>
            </a:r>
            <a:r>
              <a:rPr lang="ru-RU" sz="2000" i="1" dirty="0" err="1" smtClean="0"/>
              <a:t>москва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15)</a:t>
            </a:r>
            <a:r>
              <a:rPr lang="ru-RU" sz="2000" i="1" dirty="0" err="1" smtClean="0"/>
              <a:t>давыдов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16) генерал</a:t>
            </a:r>
            <a:endParaRPr lang="ru-RU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86050" y="78579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Кроссворд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30" y="785795"/>
            <a:ext cx="7358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Галерея героев Отечественной войны 1812 года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571744"/>
            <a:ext cx="61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1)Багратион Петр Иванович</a:t>
            </a:r>
          </a:p>
          <a:p>
            <a:pPr algn="ctr"/>
            <a:r>
              <a:rPr lang="ru-RU" sz="2400" i="1" dirty="0" smtClean="0"/>
              <a:t>2)Барклай Де Толли</a:t>
            </a:r>
          </a:p>
          <a:p>
            <a:pPr algn="ctr"/>
            <a:r>
              <a:rPr lang="ru-RU" sz="2400" i="1" dirty="0" smtClean="0"/>
              <a:t>3)Давыдов Денис Васильевич</a:t>
            </a:r>
          </a:p>
          <a:p>
            <a:pPr algn="ctr"/>
            <a:r>
              <a:rPr lang="ru-RU" sz="2400" i="1" dirty="0" smtClean="0"/>
              <a:t>4)Михаил Илларионович Кутузов</a:t>
            </a:r>
          </a:p>
          <a:p>
            <a:pPr algn="ctr"/>
            <a:r>
              <a:rPr lang="ru-RU" sz="2400" i="1" dirty="0" smtClean="0"/>
              <a:t>6)</a:t>
            </a:r>
            <a:r>
              <a:rPr lang="ru-RU" sz="2400" i="1" dirty="0" err="1" smtClean="0"/>
              <a:t>Штейнгель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Раддей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7)Матвей Иванович Платов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8)</a:t>
            </a:r>
            <a:r>
              <a:rPr lang="ru-RU" sz="2400" i="1" dirty="0" smtClean="0"/>
              <a:t>Николай Николаевич Раевский</a:t>
            </a:r>
          </a:p>
          <a:p>
            <a:pPr algn="ctr"/>
            <a:r>
              <a:rPr lang="ru-RU" sz="2400" i="1" dirty="0" smtClean="0"/>
              <a:t>9)Александр Никитич  </a:t>
            </a:r>
            <a:r>
              <a:rPr lang="ru-RU" sz="2400" i="1" dirty="0" err="1" smtClean="0"/>
              <a:t>Сеславин</a:t>
            </a:r>
            <a:endParaRPr lang="ru-RU" sz="2400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4572008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Летом 1807 года Александр I и Наполеон встретились близ Тильзита в Восточной Пруссии (ныне город Советск в Калининградской области) на реке Неман. 25 июня был подписан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русско-французский мирный договор.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tilzit04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785794"/>
            <a:ext cx="4857784" cy="3364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214950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24 июня 1812 года </a:t>
            </a:r>
            <a:r>
              <a:rPr lang="ru-RU" dirty="0" smtClean="0"/>
              <a:t>-начало Отечественной войны. Войска Наполеона перешли через реку Неман и вторглись на территорию России.</a:t>
            </a:r>
            <a:endParaRPr lang="ru-RU" dirty="0"/>
          </a:p>
        </p:txBody>
      </p:sp>
      <p:pic>
        <p:nvPicPr>
          <p:cNvPr id="3" name="Рисунок 2" descr="0_60892_3a2f5a6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570654" cy="42873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14818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Русскими армиями командовали генералы Петр Иванович Багратион и Барклай де Толли. Французской Армией - Наполеон I Бонапарт</a:t>
            </a:r>
            <a:endParaRPr lang="ru-RU" sz="2000" dirty="0"/>
          </a:p>
        </p:txBody>
      </p:sp>
      <p:pic>
        <p:nvPicPr>
          <p:cNvPr id="3" name="Рисунок 2" descr="ба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2430301" cy="3143272"/>
          </a:xfrm>
          <a:prstGeom prst="rect">
            <a:avLst/>
          </a:prstGeom>
        </p:spPr>
      </p:pic>
      <p:pic>
        <p:nvPicPr>
          <p:cNvPr id="4" name="Рисунок 3" descr="баг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290"/>
            <a:ext cx="2428892" cy="3248189"/>
          </a:xfrm>
          <a:prstGeom prst="rect">
            <a:avLst/>
          </a:prstGeom>
        </p:spPr>
      </p:pic>
      <p:pic>
        <p:nvPicPr>
          <p:cNvPr id="5" name="Рисунок 4" descr="на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857232"/>
            <a:ext cx="1847852" cy="25320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4286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 началу военных действий в вооруженных силах России в «Записке о донских казачьих полках, находящихся на службе», составленной войсковым атаманом М. И. Платовым отмечалось, что в составе русской армии насчитывалось шестьдесят пять донских казачьих  полков, две </a:t>
            </a:r>
            <a:r>
              <a:rPr lang="ru-RU" dirty="0" err="1" smtClean="0"/>
              <a:t>конно-артиллерийские</a:t>
            </a:r>
            <a:r>
              <a:rPr lang="ru-RU" dirty="0" smtClean="0"/>
              <a:t> роты, тринадцать команд, 112 штаб-офицеров, 1173 обер-офицера, 1092 урядника и писаря, 39639 казаков. Половина из них входила в состав трех русских армий, расположенных вдоль западной границы:1-й Западный под командование генерала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Барклая-де Толли </a:t>
            </a:r>
            <a:r>
              <a:rPr lang="ru-RU" dirty="0" smtClean="0"/>
              <a:t>2-й Западный под командованием генерала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bg1"/>
                </a:solidFill>
              </a:rPr>
              <a:t>И Багратиона </a:t>
            </a:r>
            <a:r>
              <a:rPr lang="ru-RU" dirty="0" smtClean="0"/>
              <a:t>и 3-й Западный под командованием генерала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А. П.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Тормасова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толл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976504" cy="2643206"/>
          </a:xfrm>
          <a:prstGeom prst="rect">
            <a:avLst/>
          </a:prstGeom>
        </p:spPr>
      </p:pic>
      <p:pic>
        <p:nvPicPr>
          <p:cNvPr id="6" name="Рисунок 5" descr="ба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929066"/>
            <a:ext cx="1922135" cy="2486026"/>
          </a:xfrm>
          <a:prstGeom prst="rect">
            <a:avLst/>
          </a:prstGeom>
        </p:spPr>
      </p:pic>
      <p:pic>
        <p:nvPicPr>
          <p:cNvPr id="7" name="Рисунок 6" descr="tormas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500306"/>
            <a:ext cx="1831848" cy="24505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64305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Герой Отечественной Войны 1812 года, верный последователь суворовских традиций, известный как поэт и автор произведений по истории военного искусства </a:t>
            </a:r>
            <a:r>
              <a:rPr lang="en-US" sz="2000" i="1" dirty="0" smtClean="0"/>
              <a:t>,</a:t>
            </a:r>
            <a:r>
              <a:rPr lang="ru-RU" sz="2000" i="1" dirty="0" smtClean="0"/>
              <a:t>инициатор партизанского движения в России-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Давыдов Денис Васильевич.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pic>
        <p:nvPicPr>
          <p:cNvPr id="3" name="Рисунок 2" descr="Davyidov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511487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85723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Бородинское сражение</a:t>
            </a:r>
            <a:r>
              <a:rPr lang="ru-RU" dirty="0" smtClean="0"/>
              <a:t> -крупнейшее сражение Отечественной войны 1812 года между русской армией под командованием генерала М.И Кутузова и французской армией Наполеона </a:t>
            </a:r>
            <a:r>
              <a:rPr lang="en-US" dirty="0" smtClean="0"/>
              <a:t>I </a:t>
            </a:r>
            <a:r>
              <a:rPr lang="ru-RU" dirty="0" smtClean="0"/>
              <a:t>Бонапарта</a:t>
            </a:r>
            <a:r>
              <a:rPr lang="en-US" dirty="0" smtClean="0"/>
              <a:t>.</a:t>
            </a:r>
            <a:r>
              <a:rPr lang="ru-RU" dirty="0" smtClean="0"/>
              <a:t> Состоялось 26 августа (</a:t>
            </a:r>
            <a:r>
              <a:rPr lang="ru-RU" u="sng" dirty="0" smtClean="0"/>
              <a:t>7 сентября</a:t>
            </a:r>
            <a:r>
              <a:rPr lang="ru-RU" dirty="0" smtClean="0"/>
              <a:t>) 1812 года у села Бородино, в 125 км на запад от Москвы.</a:t>
            </a:r>
            <a:endParaRPr lang="ru-RU" dirty="0"/>
          </a:p>
        </p:txBody>
      </p:sp>
      <p:pic>
        <p:nvPicPr>
          <p:cNvPr id="7" name="Рисунок 6" descr="1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3357586" cy="2198198"/>
          </a:xfrm>
          <a:prstGeom prst="rect">
            <a:avLst/>
          </a:prstGeom>
        </p:spPr>
      </p:pic>
      <p:pic>
        <p:nvPicPr>
          <p:cNvPr id="8" name="Рисунок 7" descr="бо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857628"/>
            <a:ext cx="5082426" cy="2606746"/>
          </a:xfrm>
          <a:prstGeom prst="rect">
            <a:avLst/>
          </a:prstGeom>
        </p:spPr>
      </p:pic>
      <p:pic>
        <p:nvPicPr>
          <p:cNvPr id="9" name="Рисунок 8" descr="б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38"/>
            <a:ext cx="3265254" cy="21669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1142984"/>
            <a:ext cx="27146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Дурова Надежда Андреевна </a:t>
            </a:r>
            <a:r>
              <a:rPr lang="ru-RU" sz="2000" dirty="0" smtClean="0"/>
              <a:t>(17 сентября 1783 — 21 марта (2 апреля) 1866) — первая в русской армии женщина-офицер (известна как кавалерист-девица) и писатель. Единственная женщина-офицер </a:t>
            </a:r>
            <a:r>
              <a:rPr lang="en-US" sz="2000" dirty="0" smtClean="0"/>
              <a:t>,</a:t>
            </a:r>
            <a:r>
              <a:rPr lang="ru-RU" sz="2000" dirty="0" smtClean="0"/>
              <a:t>принимавшая  участие в Бородинской битве.</a:t>
            </a:r>
            <a:endParaRPr lang="ru-RU" sz="2000" dirty="0"/>
          </a:p>
        </p:txBody>
      </p:sp>
      <p:pic>
        <p:nvPicPr>
          <p:cNvPr id="6" name="Рисунок 5" descr="ду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750496" cy="50006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440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Отечественная война 1812 года Выполнила презентацию  Сивкова Екатерина  ученица 10 «А» класса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</dc:title>
  <dc:creator>катя</dc:creator>
  <cp:lastModifiedBy>КуприяновичМО</cp:lastModifiedBy>
  <cp:revision>17</cp:revision>
  <dcterms:created xsi:type="dcterms:W3CDTF">2012-10-11T05:57:25Z</dcterms:created>
  <dcterms:modified xsi:type="dcterms:W3CDTF">2015-10-17T06:35:19Z</dcterms:modified>
</cp:coreProperties>
</file>