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6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7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15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71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6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6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8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6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85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1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7614-8CDC-44CD-9F0E-E06EC982656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7938-0105-48E9-8DC1-A4BC6C2A3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56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Крым – моя малая Родина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724672" cy="19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092824" cy="312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09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Государственные символы Республики Крым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ГЕРБ И ФЛАГ РЕСПУБЛИКИ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КРЫМ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1"/>
            <a:ext cx="3473658" cy="406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7"/>
            <a:ext cx="3810024" cy="19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2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Государственный гимн Республики Крым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Музыка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Караманова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Слова О. Голубевой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Нивы и горы твои волшебны, Родина,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Солнце и море твои целебны, Родина.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Эту землю мы сохраним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внукам оставим цветущий, как сад, Крым,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Цветущий, как сад, Крым!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Зори свободы тебя согрели, Родина,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Братья-народы тебя воспели, Родина.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Эту землю мы сохраним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вместе,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крымчане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прославим в веках Крым,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Прославим в веках Крым!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Славься, Крым!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1578515"/>
              </p:ext>
            </p:extLst>
          </p:nvPr>
        </p:nvGraphicFramePr>
        <p:xfrm>
          <a:off x="2915816" y="1124744"/>
          <a:ext cx="3175000" cy="685800"/>
        </p:xfrm>
        <a:graphic>
          <a:graphicData uri="http://schemas.openxmlformats.org/presentationml/2006/ole">
            <p:oleObj spid="_x0000_s5123" name="Объект упаковщика для оболочки" showAsIcon="1" r:id="rId3" imgW="317556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05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Волшебный край, очей отрада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5147"/>
            <a:ext cx="4572000" cy="24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72000" cy="24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71601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C:\Users\Валентина\Desktop\4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3"/>
            <a:ext cx="4427984" cy="325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3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Крымская весна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 марта2014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5201"/>
            <a:ext cx="8208912" cy="47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6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022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Крымский референдум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Возвращение в Россию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r>
              <a:rPr lang="ru-RU" sz="3600" b="1" dirty="0" smtClean="0">
                <a:solidFill>
                  <a:srgbClr val="FF0000"/>
                </a:solidFill>
              </a:rPr>
              <a:t> марта 2014 года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8645"/>
            <a:ext cx="9144000" cy="50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36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Севастополь ликует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749"/>
            <a:ext cx="8478688" cy="498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59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Договор между Российской Федерацией и Республикой </a:t>
            </a:r>
            <a:r>
              <a:rPr lang="ru-RU" sz="2800" b="1" dirty="0">
                <a:solidFill>
                  <a:srgbClr val="FF0000"/>
                </a:solidFill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рым </a:t>
            </a:r>
            <a:r>
              <a:rPr lang="ru-RU" sz="2800" b="1" dirty="0" smtClean="0">
                <a:solidFill>
                  <a:srgbClr val="FF0000"/>
                </a:solidFill>
              </a:rPr>
              <a:t>о принятии </a:t>
            </a:r>
            <a:r>
              <a:rPr lang="ru-RU" sz="2800" b="1" dirty="0" err="1" smtClean="0">
                <a:solidFill>
                  <a:srgbClr val="FF0000"/>
                </a:solidFill>
              </a:rPr>
              <a:t>Републики</a:t>
            </a:r>
            <a:r>
              <a:rPr lang="ru-RU" sz="2800" b="1" dirty="0" smtClean="0">
                <a:solidFill>
                  <a:srgbClr val="FF0000"/>
                </a:solidFill>
              </a:rPr>
              <a:t> Крым в </a:t>
            </a:r>
            <a:r>
              <a:rPr lang="ru-RU" sz="2800" b="1" dirty="0" smtClean="0">
                <a:solidFill>
                  <a:srgbClr val="FF0000"/>
                </a:solidFill>
              </a:rPr>
              <a:t>состав </a:t>
            </a:r>
            <a:r>
              <a:rPr lang="ru-RU" sz="2800" b="1" dirty="0" smtClean="0">
                <a:solidFill>
                  <a:srgbClr val="FF0000"/>
                </a:solidFill>
              </a:rPr>
              <a:t>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919958" cy="19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Подписан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18 марта 2014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года,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Место-   Россия,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Москва,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Вступил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силу   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18 марта 2014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Подписан : Владимир Путин,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Сергей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Аксёнов,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Владимир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Константинов,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Алексей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Чалый.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Крым вернулся в родную гавань!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7" y="1340768"/>
            <a:ext cx="50473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999" y="3933056"/>
            <a:ext cx="3978272" cy="21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r>
              <a:rPr lang="ru-RU" sz="4000" b="1" dirty="0" smtClean="0">
                <a:solidFill>
                  <a:srgbClr val="00B050"/>
                </a:solidFill>
              </a:rPr>
              <a:t>ы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 </a:t>
            </a:r>
            <a:r>
              <a:rPr lang="ru-RU" sz="4000" b="1" dirty="0" smtClean="0">
                <a:solidFill>
                  <a:srgbClr val="FF0000"/>
                </a:solidFill>
              </a:rPr>
              <a:t>- многонациональный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0480" cy="33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808" y="1700808"/>
            <a:ext cx="3871648" cy="51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Многоцветие талантов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7568"/>
            <a:ext cx="4583832" cy="20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4650432" cy="30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640697" cy="208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18" y="1268760"/>
            <a:ext cx="39981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1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72" y="332656"/>
            <a:ext cx="8777808" cy="64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4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Объект упаковщика для оболочки</vt:lpstr>
      <vt:lpstr>Крым – моя малая Родина</vt:lpstr>
      <vt:lpstr>Крымская весна 16 марта2014</vt:lpstr>
      <vt:lpstr>Крымский референдум Возвращение в Россию 16 марта 2014 года</vt:lpstr>
      <vt:lpstr>Севастополь ликует</vt:lpstr>
      <vt:lpstr>Договор между Российской Федерацией и Республикой Крым о принятии Републики Крым в состав России</vt:lpstr>
      <vt:lpstr>Крым вернулся в родную гавань!</vt:lpstr>
      <vt:lpstr>Крым - многонациональный</vt:lpstr>
      <vt:lpstr>Многоцветие талантов</vt:lpstr>
      <vt:lpstr>Слайд 9</vt:lpstr>
      <vt:lpstr>Государственные символы Республики Крым</vt:lpstr>
      <vt:lpstr>Государственный гимн Республики Крым</vt:lpstr>
      <vt:lpstr>Волшебный край, очей отрада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– моя малая Родина</dc:title>
  <dc:creator>BEST</dc:creator>
  <cp:lastModifiedBy>Валентина</cp:lastModifiedBy>
  <cp:revision>15</cp:revision>
  <dcterms:created xsi:type="dcterms:W3CDTF">2014-08-31T11:21:47Z</dcterms:created>
  <dcterms:modified xsi:type="dcterms:W3CDTF">2015-04-09T17:39:25Z</dcterms:modified>
</cp:coreProperties>
</file>