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0" r:id="rId4"/>
    <p:sldId id="259" r:id="rId5"/>
    <p:sldId id="261" r:id="rId6"/>
    <p:sldId id="270" r:id="rId7"/>
    <p:sldId id="271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466" autoAdjust="0"/>
  </p:normalViewPr>
  <p:slideViewPr>
    <p:cSldViewPr>
      <p:cViewPr varScale="1">
        <p:scale>
          <a:sx n="84" d="100"/>
          <a:sy n="84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DF7CF1-040D-4DC4-8832-6676389E686F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D3C6F7-B2CF-46ED-92E1-7FB20B693D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5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image" Target="../media/image31.jpeg"/><Relationship Id="rId3" Type="http://schemas.openxmlformats.org/officeDocument/2006/relationships/image" Target="../media/image17.png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5" Type="http://schemas.microsoft.com/office/2007/relationships/hdphoto" Target="../media/hdphoto14.wdp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5" Type="http://schemas.microsoft.com/office/2007/relationships/hdphoto" Target="../media/hdphoto6.wdp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microsoft.com/office/2007/relationships/hdphoto" Target="../media/hdphoto12.wdp"/><Relationship Id="rId4" Type="http://schemas.openxmlformats.org/officeDocument/2006/relationships/image" Target="../media/image18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28.png"/><Relationship Id="rId27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0ED4A0C-C275-4B99-97EF-749D07D359A7}"/>
              </a:ext>
            </a:extLst>
          </p:cNvPr>
          <p:cNvGrpSpPr/>
          <p:nvPr/>
        </p:nvGrpSpPr>
        <p:grpSpPr>
          <a:xfrm>
            <a:off x="0" y="-19043"/>
            <a:ext cx="9144000" cy="6877043"/>
            <a:chOff x="0" y="-19043"/>
            <a:chExt cx="9144000" cy="68770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9043"/>
              <a:ext cx="9144000" cy="6877043"/>
            </a:xfrm>
            <a:prstGeom prst="rect">
              <a:avLst/>
            </a:prstGeom>
          </p:spPr>
        </p:pic>
        <p:sp>
          <p:nvSpPr>
            <p:cNvPr id="4" name="Выноска-облако 3"/>
            <p:cNvSpPr/>
            <p:nvPr/>
          </p:nvSpPr>
          <p:spPr>
            <a:xfrm>
              <a:off x="5148064" y="22124"/>
              <a:ext cx="3888432" cy="1750692"/>
            </a:xfrm>
            <a:prstGeom prst="cloudCallout">
              <a:avLst>
                <a:gd name="adj1" fmla="val -3410"/>
                <a:gd name="adj2" fmla="val 6786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3CBB182B-BEEC-4345-AE06-0E8C15134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100" b="96000" l="10000" r="90000">
                          <a14:foregroundMark x1="24200" y1="91200" x2="58300" y2="99300"/>
                          <a14:foregroundMark x1="58300" y1="99300" x2="26300" y2="90600"/>
                          <a14:foregroundMark x1="26300" y1="90600" x2="58600" y2="94800"/>
                          <a14:foregroundMark x1="58600" y1="94800" x2="21800" y2="94800"/>
                          <a14:foregroundMark x1="21800" y1="94800" x2="53200" y2="93000"/>
                          <a14:foregroundMark x1="53200" y1="93000" x2="72100" y2="96000"/>
                          <a14:foregroundMark x1="36100" y1="6100" x2="61900" y2="8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3884" y="119074"/>
              <a:ext cx="1556792" cy="1556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065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8640"/>
            <a:ext cx="5614987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30022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Не оставляйте включенные электроприборы без присмотра!</a:t>
            </a:r>
          </a:p>
        </p:txBody>
      </p:sp>
    </p:spTree>
    <p:extLst>
      <p:ext uri="{BB962C8B-B14F-4D97-AF65-F5344CB8AC3E}">
        <p14:creationId xmlns:p14="http://schemas.microsoft.com/office/powerpoint/2010/main" val="16076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04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40D90DB-1479-4160-A4B5-88ACF4E58425}"/>
              </a:ext>
            </a:extLst>
          </p:cNvPr>
          <p:cNvGrpSpPr/>
          <p:nvPr/>
        </p:nvGrpSpPr>
        <p:grpSpPr>
          <a:xfrm>
            <a:off x="5148064" y="22124"/>
            <a:ext cx="3888432" cy="1750692"/>
            <a:chOff x="5148064" y="22124"/>
            <a:chExt cx="3888432" cy="1750692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148064" y="22124"/>
              <a:ext cx="3888432" cy="1750692"/>
            </a:xfrm>
            <a:prstGeom prst="cloudCallout">
              <a:avLst>
                <a:gd name="adj1" fmla="val -3410"/>
                <a:gd name="adj2" fmla="val 6786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034" y="93704"/>
              <a:ext cx="1849518" cy="151324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520" y="40870"/>
              <a:ext cx="1143156" cy="149107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544" y="232341"/>
              <a:ext cx="926976" cy="1235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6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2.bp.blogspot.com/-b5eqZROlODI/V5tW8sLsyPI/AAAAAAAAEE0/2be-6f_hsBsGbhTOMB4WjTGFo97hRuPtgCLcB/s1600/Cinderellacleaningc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pbs.twimg.com/media/CiST21JXIAEMCo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" y="2780928"/>
            <a:ext cx="3872898" cy="3872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35" y="339705"/>
            <a:ext cx="2286000" cy="30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59692"/>
            <a:ext cx="3186715" cy="3079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39" y="1196752"/>
            <a:ext cx="2230307" cy="2909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42667" y1="3667" x2="38667" y2="10333"/>
                        <a14:foregroundMark x1="42333" y1="1667" x2="37667" y2="5667"/>
                        <a14:foregroundMark x1="37000" y1="11000" x2="33000" y2="15667"/>
                        <a14:foregroundMark x1="41667" y1="40333" x2="42000" y2="74333"/>
                        <a14:foregroundMark x1="49333" y1="38667" x2="48667" y2="71333"/>
                        <a14:foregroundMark x1="54333" y1="65000" x2="56000" y2="71333"/>
                        <a14:foregroundMark x1="40667" y1="40667" x2="32000" y2="73667"/>
                        <a14:foregroundMark x1="31667" y1="37000" x2="34333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5" r="25432"/>
          <a:stretch/>
        </p:blipFill>
        <p:spPr>
          <a:xfrm flipH="1">
            <a:off x="2555776" y="3029254"/>
            <a:ext cx="20068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4" r="28905"/>
          <a:stretch/>
        </p:blipFill>
        <p:spPr>
          <a:xfrm>
            <a:off x="1691680" y="1191126"/>
            <a:ext cx="4745215" cy="5493477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19" l="0" r="97609">
                        <a14:foregroundMark x1="50652" y1="28571" x2="10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397532"/>
            <a:ext cx="1248525" cy="2564904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86" l="100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206">
            <a:off x="5562627" y="445848"/>
            <a:ext cx="1915525" cy="1872958"/>
          </a:xfrm>
          <a:prstGeom prst="rect">
            <a:avLst/>
          </a:prstGeom>
        </p:spPr>
      </p:pic>
      <p:sp>
        <p:nvSpPr>
          <p:cNvPr id="5" name="Овал 4">
            <a:hlinkClick r:id="rId9" action="ppaction://hlinksldjump"/>
          </p:cNvPr>
          <p:cNvSpPr/>
          <p:nvPr/>
        </p:nvSpPr>
        <p:spPr>
          <a:xfrm>
            <a:off x="7814773" y="5679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045"/>
            <a:ext cx="2160240" cy="248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502"/>
            <a:ext cx="18716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895"/>
            <a:ext cx="2520280" cy="25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>
            <a:hlinkClick r:id="rId5" action="ppaction://hlinksldjump"/>
          </p:cNvPr>
          <p:cNvSpPr/>
          <p:nvPr/>
        </p:nvSpPr>
        <p:spPr>
          <a:xfrm>
            <a:off x="8028384" y="58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5" b="89729" l="1322" r="89868">
                        <a14:foregroundMark x1="34802" y1="36628" x2="40235" y2="47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91" y="2711140"/>
            <a:ext cx="6198493" cy="46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524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1061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5973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0" y="2130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26536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32051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0" y="37766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4271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60" y="1772922"/>
            <a:ext cx="1248730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0" y="4799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0" y="52797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0" y="5799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6385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0" y="6743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0" y="71608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0" y="768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0" y="8267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41" y="1772922"/>
            <a:ext cx="1209029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8259" y="3350022"/>
            <a:ext cx="1248731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360296" y="3350022"/>
            <a:ext cx="118247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65892" y="1782013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565893" y="3356992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12" y="3340931"/>
            <a:ext cx="11223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747212" y="1772922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965997" y="3334165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0292" y="1771304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111973" y="1798758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111973" y="3346869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225175" y="1799361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290103" y="3346494"/>
            <a:ext cx="11042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1" name="Рисунок 2" descr="http://www.litprichal.ru/upload/747/67509539518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49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970303" cy="14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Рисунок 1" descr="http://www.technoff.com.ua/pics/74b/733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71" y="5232157"/>
            <a:ext cx="1071642" cy="16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Рисунок 4" descr="http://xn--53-emchg.xn--p1ai/wp-content/uploads/2015/02/theo-klein-aeg-electrolux-waschmaschine-2-9600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245" y1="9333" x2="89980" y2="1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" r="3505"/>
          <a:stretch>
            <a:fillRect/>
          </a:stretch>
        </p:blipFill>
        <p:spPr bwMode="auto">
          <a:xfrm>
            <a:off x="7752009" y="5404878"/>
            <a:ext cx="1066329" cy="15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17" y="228599"/>
            <a:ext cx="1335545" cy="97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Рисунок 6" descr="http://www.samtoy.ru/foto/pics/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9049"/>
            <a:ext cx="1127328" cy="13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Рисунок 7" descr="http://kras.expert-el.ru/images/gen/item_image/image/1592/24/159114_r501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4078" r="86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0" r="15199"/>
          <a:stretch>
            <a:fillRect/>
          </a:stretch>
        </p:blipFill>
        <p:spPr bwMode="auto">
          <a:xfrm>
            <a:off x="3128753" y="5716917"/>
            <a:ext cx="956125" cy="11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Рисунок 8" descr="http://27cheburashka.ru/wp-content/uploads/2013/03/efa0bf0a571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 b="3938"/>
          <a:stretch>
            <a:fillRect/>
          </a:stretch>
        </p:blipFill>
        <p:spPr bwMode="auto">
          <a:xfrm>
            <a:off x="7095798" y="132126"/>
            <a:ext cx="1364634" cy="1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9" descr="http://ole.ua/images/product/706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351" r="100000">
                        <a14:foregroundMark x1="16842" y1="11133" x2="16316" y2="53460"/>
                        <a14:foregroundMark x1="20702" y1="13942" x2="15088" y2="31996"/>
                        <a14:foregroundMark x1="15789" y1="10431" x2="16316" y2="2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23453"/>
            <a:ext cx="1015146" cy="16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11" descr="http://i.bambiniya.ru/pics/product/or/60582_773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3" b="99917" l="20250" r="76000">
                        <a14:foregroundMark x1="52167" y1="11833" x2="71917" y2="44000"/>
                        <a14:foregroundMark x1="66667" y1="56333" x2="72667" y2="52583"/>
                        <a14:foregroundMark x1="58667" y1="90500" x2="48250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23413"/>
          <a:stretch>
            <a:fillRect/>
          </a:stretch>
        </p:blipFill>
        <p:spPr bwMode="auto">
          <a:xfrm rot="10800000" flipV="1">
            <a:off x="5552180" y="5323452"/>
            <a:ext cx="936685" cy="1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10" descr="http://growinggarden.ru/img/interior/%D0%BF%D1%80%D0%B5%D0%B4%D0%BC%D0%B5%D1%82%D1%8B-%D1%81%D1%82%D0%B0%D1%80%D0%B8%D0%BD%D1%8B-%D0%B2-%D0%B8%D0%BD%D1%82%D0%B5%D1%80%D1%8C%D0%B5%D1%80%D0%B5/000054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374" b="90311" l="9977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8" b="9798"/>
          <a:stretch>
            <a:fillRect/>
          </a:stretch>
        </p:blipFill>
        <p:spPr bwMode="auto">
          <a:xfrm>
            <a:off x="3314089" y="144057"/>
            <a:ext cx="1519701" cy="10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9635"/>
            <a:ext cx="1248730" cy="12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5" y="5388704"/>
            <a:ext cx="1181757" cy="144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Рисунок 16" descr="http://i2.cdscdn.com/pdt2/9/7/0/1/700x700/jan4250229882970/rw/machine-a-coudre-janome-sew-mini-delux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429" b="89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43" b="10001"/>
          <a:stretch>
            <a:fillRect/>
          </a:stretch>
        </p:blipFill>
        <p:spPr bwMode="auto">
          <a:xfrm>
            <a:off x="1547664" y="5621122"/>
            <a:ext cx="1426243" cy="10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7" descr="http://copypast.ru/uploads/posts/1323853532_0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9" y="181460"/>
            <a:ext cx="756025" cy="9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hlinkClick r:id="rId27" action="ppaction://hlinksldjump"/>
          </p:cNvPr>
          <p:cNvSpPr/>
          <p:nvPr/>
        </p:nvSpPr>
        <p:spPr>
          <a:xfrm>
            <a:off x="8461615" y="141051"/>
            <a:ext cx="576064" cy="517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2146E-6 L -0.28142 0.242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12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23312E-7 L -0.44792 -0.2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-13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6818E-6 L -0.6974 -0.30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8" y="-15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66E-6 L -0.35312 0.267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13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3811E-6 L -0.04409 -0.30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15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5273E-7 L -0.38993 0.24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12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519E-6 L -0.29965 -0.288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-14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-0.0559 -0.2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4616E-6 L 0.14895 0.278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3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457E-6 L 0.63386 0.275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4" y="13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9769E-7 L 0.64531 -0.288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8085E-6 L 0.59844 -0.299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2368E-6 L 0.28038 0.264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3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4464496" cy="55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21585"/>
            <a:ext cx="6181725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180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прикасайся к включенным приборам голыми руками!</a:t>
            </a:r>
          </a:p>
        </p:txBody>
      </p:sp>
    </p:spTree>
    <p:extLst>
      <p:ext uri="{BB962C8B-B14F-4D97-AF65-F5344CB8AC3E}">
        <p14:creationId xmlns:p14="http://schemas.microsoft.com/office/powerpoint/2010/main" val="23545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2768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034" y="5929696"/>
            <a:ext cx="8923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засовывайте в электрическую розетку посторонние предметы, особенно металлические!</a:t>
            </a:r>
          </a:p>
        </p:txBody>
      </p:sp>
    </p:spTree>
    <p:extLst>
      <p:ext uri="{BB962C8B-B14F-4D97-AF65-F5344CB8AC3E}">
        <p14:creationId xmlns:p14="http://schemas.microsoft.com/office/powerpoint/2010/main" val="796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585858"/>
      </a:dk1>
      <a:lt1>
        <a:sysClr val="window" lastClr="FCFCFC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28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34</cp:revision>
  <dcterms:created xsi:type="dcterms:W3CDTF">2020-11-21T22:09:18Z</dcterms:created>
  <dcterms:modified xsi:type="dcterms:W3CDTF">2020-11-26T20:47:05Z</dcterms:modified>
</cp:coreProperties>
</file>