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0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38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4C57-F8DE-4A5F-9327-543C8582D46A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FC92-338F-4973-B3AF-C5F61ED5B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rgbClr val="00B050"/>
                </a:solidFill>
              </a:rPr>
              <a:t>30 мая 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День рождения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Марины Вениаминовны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IMG_5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0"/>
            <a:ext cx="3563888" cy="2672916"/>
          </a:xfrm>
          <a:prstGeom prst="rect">
            <a:avLst/>
          </a:prstGeom>
        </p:spPr>
      </p:pic>
      <p:pic>
        <p:nvPicPr>
          <p:cNvPr id="7" name="Picture 6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2178">
            <a:off x="83781" y="1102977"/>
            <a:ext cx="4191000" cy="1209675"/>
          </a:xfrm>
          <a:prstGeom prst="rect">
            <a:avLst/>
          </a:prstGeom>
        </p:spPr>
      </p:pic>
      <p:pic>
        <p:nvPicPr>
          <p:cNvPr id="8" name="Picture 7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2178">
            <a:off x="4869219" y="5166034"/>
            <a:ext cx="41910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Марина  Вениаминовна!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Мы поздравляем Вас!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Хотим,чтоб ДЕНЬ РОЖДЕНИЯ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Был просто супер! Класс!</a:t>
            </a:r>
            <a:endParaRPr lang="ru-RU" sz="4000" dirty="0"/>
          </a:p>
        </p:txBody>
      </p:sp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46725">
            <a:off x="3786335" y="1556567"/>
            <a:ext cx="4191000" cy="1209675"/>
          </a:xfrm>
          <a:prstGeom prst="rect">
            <a:avLst/>
          </a:prstGeom>
        </p:spPr>
      </p:pic>
      <p:pic>
        <p:nvPicPr>
          <p:cNvPr id="6" name="Picture 5" descr="70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2178">
            <a:off x="2567549" y="5423458"/>
            <a:ext cx="4191000" cy="1209675"/>
          </a:xfrm>
          <a:prstGeom prst="rect">
            <a:avLst/>
          </a:prstGeom>
        </p:spPr>
      </p:pic>
      <p:pic>
        <p:nvPicPr>
          <p:cNvPr id="7" name="Picture 6" descr="IMG_5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2463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От нас,от первоклашек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Мы дарим Вам цветы...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Подарок преподносим.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От всей нашей души</a:t>
            </a:r>
            <a:endParaRPr lang="ru-RU" sz="4000" dirty="0"/>
          </a:p>
        </p:txBody>
      </p:sp>
      <p:pic>
        <p:nvPicPr>
          <p:cNvPr id="4" name="Picture 3" descr="IMG_5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3579074" cy="2924944"/>
          </a:xfrm>
          <a:prstGeom prst="rect">
            <a:avLst/>
          </a:prstGeom>
        </p:spPr>
      </p:pic>
      <p:pic>
        <p:nvPicPr>
          <p:cNvPr id="5" name="Picture 4" descr="0_c263_5f1dce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852936"/>
            <a:ext cx="4932040" cy="3699030"/>
          </a:xfrm>
          <a:prstGeom prst="rect">
            <a:avLst/>
          </a:prstGeom>
        </p:spPr>
      </p:pic>
      <p:pic>
        <p:nvPicPr>
          <p:cNvPr id="6" name="Picture 5" descr="x_d31d2e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34021">
            <a:off x="730665" y="3604269"/>
            <a:ext cx="1398785" cy="1649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Желаем в ДЕНЬ РОЖДЕНИЯ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От сердца, от души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Здоровья, счастья, нежности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Любви и красоты!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Picture 3" descr="IMG_5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20" cy="3645024"/>
          </a:xfrm>
          <a:prstGeom prst="rect">
            <a:avLst/>
          </a:prstGeom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31386">
            <a:off x="3842665" y="5796383"/>
            <a:ext cx="4191000" cy="1209675"/>
          </a:xfrm>
          <a:prstGeom prst="rect">
            <a:avLst/>
          </a:prstGeom>
        </p:spPr>
      </p:pic>
      <p:pic>
        <p:nvPicPr>
          <p:cNvPr id="6" name="Picture 5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17297">
            <a:off x="4148667" y="1946212"/>
            <a:ext cx="41910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И наши все родители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Все, без исключения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Поздравляют с праздником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 Вашим </a:t>
            </a:r>
            <a:r>
              <a:rPr lang="ru-RU" b="1" dirty="0" smtClean="0">
                <a:solidFill>
                  <a:srgbClr val="C00000"/>
                </a:solidFill>
              </a:rPr>
              <a:t>ДНЕМ РОЖДЕНИЯ!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" name="Picture 4" descr="x_1b860a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01108"/>
            <a:ext cx="3275856" cy="2456892"/>
          </a:xfrm>
          <a:prstGeom prst="rect">
            <a:avLst/>
          </a:prstGeom>
        </p:spPr>
      </p:pic>
      <p:pic>
        <p:nvPicPr>
          <p:cNvPr id="6" name="Picture 5" descr="x_264664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6460" y="0"/>
            <a:ext cx="3217540" cy="25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892480" cy="57935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С ДНЕМ РОЖДЕНИЯ,</a:t>
            </a:r>
          </a:p>
          <a:p>
            <a:pPr algn="ctr">
              <a:buNone/>
            </a:pP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00B050"/>
                </a:solidFill>
              </a:rPr>
              <a:t>МАРИНА ВЕНИАМИНОВНА!</a:t>
            </a:r>
          </a:p>
          <a:p>
            <a:pPr algn="ctr">
              <a:buNone/>
            </a:pPr>
            <a:endParaRPr lang="ru-RU" sz="4000" b="1" i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4000" b="1" i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endParaRPr lang="ru-RU" sz="4000" b="1" i="1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Ваши коллеги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x_84f3ea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4964782" cy="3723587"/>
          </a:xfrm>
          <a:prstGeom prst="rect">
            <a:avLst/>
          </a:prstGeom>
        </p:spPr>
      </p:pic>
      <p:pic>
        <p:nvPicPr>
          <p:cNvPr id="4" name="Рисунок 3" descr="М.В.Антонов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63"/>
            <a:ext cx="9144000" cy="649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 ДНЕМ РОЖДЕНИЯ,</a:t>
            </a:r>
            <a:r>
              <a:rPr lang="ru-RU" b="1" i="1" dirty="0" smtClean="0">
                <a:solidFill>
                  <a:srgbClr val="92D050"/>
                </a:solidFill>
              </a:rPr>
              <a:t/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МАРИНА  ВЕНИАМИНОВНА!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_5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545700" cy="4909275"/>
          </a:xfrm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42985">
            <a:off x="-1711267" y="1534052"/>
            <a:ext cx="41910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30 мая </vt:lpstr>
      <vt:lpstr>Слайд 2</vt:lpstr>
      <vt:lpstr>Слайд 3</vt:lpstr>
      <vt:lpstr>Слайд 4</vt:lpstr>
      <vt:lpstr>Слайд 5</vt:lpstr>
      <vt:lpstr>Слайд 6</vt:lpstr>
      <vt:lpstr>С ДНЕМ РОЖДЕНИЯ, МАРИНА  ВЕНИАМИНОВНА!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мая</dc:title>
  <dc:creator>acer</dc:creator>
  <cp:lastModifiedBy>teacher</cp:lastModifiedBy>
  <cp:revision>6</cp:revision>
  <dcterms:created xsi:type="dcterms:W3CDTF">2012-05-29T18:39:26Z</dcterms:created>
  <dcterms:modified xsi:type="dcterms:W3CDTF">2012-05-30T07:16:32Z</dcterms:modified>
</cp:coreProperties>
</file>