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5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0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1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3BB0-D688-401C-8ABD-2BE5FA9483A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AB3B-4EE3-4A07-A3FF-50AB0BCCE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Интерактивные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</a:t>
            </a:r>
            <a:r>
              <a:rPr lang="ru-RU" dirty="0" smtClean="0"/>
              <a:t>лена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коров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98" y="3212976"/>
            <a:ext cx="2870013" cy="2806773"/>
          </a:xfrm>
        </p:spPr>
      </p:pic>
      <p:pic>
        <p:nvPicPr>
          <p:cNvPr id="5" name="кошк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07" y="788853"/>
            <a:ext cx="1987118" cy="2983206"/>
          </a:xfrm>
          <a:prstGeom prst="rect">
            <a:avLst/>
          </a:prstGeom>
        </p:spPr>
      </p:pic>
      <p:pic>
        <p:nvPicPr>
          <p:cNvPr id="6" name="ове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87356"/>
            <a:ext cx="1918333" cy="2051948"/>
          </a:xfrm>
          <a:prstGeom prst="rect">
            <a:avLst/>
          </a:prstGeom>
        </p:spPr>
      </p:pic>
      <p:pic>
        <p:nvPicPr>
          <p:cNvPr id="7" name="фарт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3830457"/>
            <a:ext cx="2787992" cy="3101250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52" y="1196752"/>
            <a:ext cx="2374792" cy="23747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02" y="4437112"/>
            <a:ext cx="1836389" cy="184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22646"/>
            <a:ext cx="1224711" cy="1799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9" y="4362159"/>
            <a:ext cx="1585899" cy="2079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8401"/>
            <a:ext cx="2232248" cy="2812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100000" l="518" r="99741">
                        <a14:backgroundMark x1="13201" y1="92779" x2="13201" y2="92779"/>
                        <a14:backgroundMark x1="9491" y1="89502" x2="9491" y2="89502"/>
                        <a14:backgroundMark x1="8801" y1="87318" x2="8801" y2="86165"/>
                        <a14:backgroundMark x1="8801" y1="82585" x2="8801" y2="82585"/>
                        <a14:backgroundMark x1="7506" y1="80947" x2="7506" y2="8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42" y="1700807"/>
            <a:ext cx="3384376" cy="44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7381E-7 L 0.23264 -0.249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4487 L 0.29514 0.25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0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7865 L -0.22205 0.2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лож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07" y="3717032"/>
            <a:ext cx="2652886" cy="2652886"/>
          </a:xfrm>
        </p:spPr>
      </p:pic>
      <p:pic>
        <p:nvPicPr>
          <p:cNvPr id="5" name="чашк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57192"/>
            <a:ext cx="1371138" cy="895810"/>
          </a:xfrm>
          <a:prstGeom prst="rect">
            <a:avLst/>
          </a:prstGeom>
        </p:spPr>
      </p:pic>
      <p:pic>
        <p:nvPicPr>
          <p:cNvPr id="6" name="тарел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705225" cy="2047875"/>
          </a:xfrm>
          <a:prstGeom prst="rect">
            <a:avLst/>
          </a:prstGeom>
        </p:spPr>
      </p:pic>
      <p:pic>
        <p:nvPicPr>
          <p:cNvPr id="7" name="кастрюля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1" y="1268760"/>
            <a:ext cx="1177449" cy="972867"/>
          </a:xfrm>
          <a:prstGeom prst="rect">
            <a:avLst/>
          </a:prstGeom>
        </p:spPr>
      </p:pic>
      <p:pic>
        <p:nvPicPr>
          <p:cNvPr id="8" name="блюдц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11782"/>
            <a:ext cx="2901702" cy="2901702"/>
          </a:xfrm>
          <a:prstGeom prst="rect">
            <a:avLst/>
          </a:prstGeom>
        </p:spPr>
      </p:pic>
      <p:pic>
        <p:nvPicPr>
          <p:cNvPr id="9" name="пил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799"/>
            <a:ext cx="338437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5569">
            <a:off x="6460632" y="1196752"/>
            <a:ext cx="2202383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6382"/>
            <a:ext cx="1177449" cy="972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87103"/>
            <a:ext cx="3705225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79958"/>
            <a:ext cx="1674085" cy="1093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4DAD9"/>
              </a:clrFrom>
              <a:clrTo>
                <a:srgbClr val="E4DAD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3" b="94859" l="2629" r="9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6825"/>
            <a:ext cx="2232248" cy="296993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88934"/>
            <a:ext cx="3679060" cy="5233529"/>
          </a:xfrm>
        </p:spPr>
      </p:pic>
    </p:spTree>
    <p:extLst>
      <p:ext uri="{BB962C8B-B14F-4D97-AF65-F5344CB8AC3E}">
        <p14:creationId xmlns:p14="http://schemas.microsoft.com/office/powerpoint/2010/main" val="31076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6199E-6 L -0.32691 -0.29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14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5901E-6 L -0.3908 0.090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4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1573 L -0.5316 0.27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14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5968E-6 L 0.2191 0.325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Интерактивные задания</vt:lpstr>
      <vt:lpstr>Найди лишнее</vt:lpstr>
      <vt:lpstr>Выбери из множества</vt:lpstr>
      <vt:lpstr>Найди лишнее</vt:lpstr>
      <vt:lpstr>Выбери из множества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2020-11-24T05:45:38Z</dcterms:created>
  <dcterms:modified xsi:type="dcterms:W3CDTF">2020-11-25T07:50:58Z</dcterms:modified>
</cp:coreProperties>
</file>