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1" r:id="rId5"/>
    <p:sldId id="265" r:id="rId6"/>
    <p:sldId id="266" r:id="rId7"/>
    <p:sldId id="262" r:id="rId8"/>
    <p:sldId id="268" r:id="rId9"/>
    <p:sldId id="263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EE6EEC-6D82-4DBA-9EBE-23024E7484D5}">
          <p14:sldIdLst>
            <p14:sldId id="257"/>
            <p14:sldId id="259"/>
          </p14:sldIdLst>
        </p14:section>
        <p14:section name="Раздел без заголовка" id="{2892CA7C-6AF1-4863-A1A9-6798610CE056}">
          <p14:sldIdLst>
            <p14:sldId id="260"/>
            <p14:sldId id="261"/>
            <p14:sldId id="265"/>
            <p14:sldId id="266"/>
            <p14:sldId id="262"/>
            <p14:sldId id="268"/>
            <p14:sldId id="263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8EBD7C-2682-4068-B48D-AE3F96869DE6}" type="datetimeFigureOut">
              <a:rPr lang="ru-RU" smtClean="0"/>
              <a:t>05.04.2018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7100D8-B8B3-4C77-9D01-5C381143140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5367338"/>
            <a:ext cx="4248472" cy="8048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1200" dirty="0" err="1" smtClean="0"/>
              <a:t>Подготовил</a:t>
            </a:r>
            <a:r>
              <a:rPr lang="uk-UA" sz="1200" dirty="0" smtClean="0"/>
              <a:t>: ученик 3А </a:t>
            </a:r>
            <a:r>
              <a:rPr lang="uk-UA" sz="1200" dirty="0" err="1" smtClean="0"/>
              <a:t>класса</a:t>
            </a:r>
            <a:endParaRPr lang="uk-UA" sz="1200" dirty="0" smtClean="0"/>
          </a:p>
          <a:p>
            <a:pPr>
              <a:lnSpc>
                <a:spcPct val="150000"/>
              </a:lnSpc>
            </a:pPr>
            <a:r>
              <a:rPr lang="uk-UA" sz="1200" dirty="0" smtClean="0"/>
              <a:t>МАОУ СОШ 8 </a:t>
            </a:r>
            <a:r>
              <a:rPr lang="uk-UA" sz="1200" dirty="0" err="1" smtClean="0"/>
              <a:t>Им</a:t>
            </a:r>
            <a:r>
              <a:rPr lang="uk-UA" sz="1200" dirty="0" smtClean="0"/>
              <a:t>. Генерал-лейтенанта </a:t>
            </a:r>
          </a:p>
          <a:p>
            <a:pPr>
              <a:lnSpc>
                <a:spcPct val="150000"/>
              </a:lnSpc>
            </a:pPr>
            <a:r>
              <a:rPr lang="uk-UA" sz="1200" dirty="0" err="1" smtClean="0"/>
              <a:t>В.Г.Асапова</a:t>
            </a:r>
            <a:r>
              <a:rPr lang="uk-UA" sz="1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uk-UA" sz="1200" dirty="0" err="1" smtClean="0"/>
              <a:t>Г.Южно-Сахалинск</a:t>
            </a:r>
            <a:endParaRPr lang="uk-UA" sz="1200" dirty="0" smtClean="0"/>
          </a:p>
          <a:p>
            <a:pPr>
              <a:lnSpc>
                <a:spcPct val="150000"/>
              </a:lnSpc>
            </a:pPr>
            <a:r>
              <a:rPr lang="uk-UA" sz="1200" dirty="0" err="1" smtClean="0"/>
              <a:t>Цёмка</a:t>
            </a:r>
            <a:r>
              <a:rPr lang="uk-UA" sz="1200" dirty="0" smtClean="0"/>
              <a:t> </a:t>
            </a:r>
            <a:r>
              <a:rPr lang="uk-UA" sz="1200" dirty="0" err="1" smtClean="0"/>
              <a:t>Иван</a:t>
            </a:r>
            <a:endParaRPr lang="uk-UA" sz="1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5184576" cy="2952328"/>
          </a:xfrm>
        </p:spPr>
        <p:txBody>
          <a:bodyPr>
            <a:normAutofit/>
          </a:bodyPr>
          <a:lstStyle/>
          <a:p>
            <a:r>
              <a:rPr lang="uk-UA" dirty="0" err="1" smtClean="0"/>
              <a:t>Почему</a:t>
            </a:r>
            <a:r>
              <a:rPr lang="uk-UA" dirty="0" smtClean="0"/>
              <a:t> </a:t>
            </a:r>
            <a:r>
              <a:rPr lang="uk-UA" dirty="0" err="1" smtClean="0"/>
              <a:t>Волнистые</a:t>
            </a:r>
            <a:r>
              <a:rPr lang="uk-UA" dirty="0" smtClean="0"/>
              <a:t> </a:t>
            </a:r>
            <a:r>
              <a:rPr lang="uk-UA" dirty="0" err="1" smtClean="0"/>
              <a:t>попугаи</a:t>
            </a:r>
            <a:r>
              <a:rPr lang="uk-UA" dirty="0" smtClean="0"/>
              <a:t> </a:t>
            </a:r>
            <a:r>
              <a:rPr lang="uk-UA" dirty="0" err="1" smtClean="0"/>
              <a:t>разговаривают</a:t>
            </a:r>
            <a:r>
              <a:rPr lang="uk-UA" dirty="0" smtClean="0"/>
              <a:t>?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r="685"/>
          <a:stretch>
            <a:fillRect/>
          </a:stretch>
        </p:blipFill>
        <p:spPr>
          <a:xfrm>
            <a:off x="-36513" y="908050"/>
            <a:ext cx="4114801" cy="3128963"/>
          </a:xfrm>
        </p:spPr>
      </p:pic>
    </p:spTree>
    <p:extLst>
      <p:ext uri="{BB962C8B-B14F-4D97-AF65-F5344CB8AC3E}">
        <p14:creationId xmlns:p14="http://schemas.microsoft.com/office/powerpoint/2010/main" val="11814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980729"/>
            <a:ext cx="5637010" cy="4953936"/>
          </a:xfrm>
        </p:spPr>
        <p:txBody>
          <a:bodyPr>
            <a:normAutofit/>
          </a:bodyPr>
          <a:lstStyle/>
          <a:p>
            <a:r>
              <a:rPr lang="ru-RU" sz="2400" dirty="0"/>
              <a:t>Дальше мы решили узнать, как наука объясняет способность попугаев повторять человеческую речь. И просмотрев видео «НАУЧПОК» «Почему говорят попугаи», мы узнали, что ученый-орнитолог Эрик Джарвис доказал, что в мозгу певчих птиц и говорящих попугаев (который размером с грецкий орех) есть песенный центр, который отвечает за </a:t>
            </a:r>
            <a:r>
              <a:rPr lang="ru-RU" sz="2400" dirty="0" err="1"/>
              <a:t>звукоизвлечение</a:t>
            </a:r>
            <a:r>
              <a:rPr lang="ru-RU" sz="2400" dirty="0"/>
              <a:t> и обучение, и по размерам он больше, чем у других птиц. </a:t>
            </a:r>
          </a:p>
        </p:txBody>
      </p:sp>
    </p:spTree>
    <p:extLst>
      <p:ext uri="{BB962C8B-B14F-4D97-AF65-F5344CB8AC3E}">
        <p14:creationId xmlns:p14="http://schemas.microsoft.com/office/powerpoint/2010/main" val="263680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052736"/>
            <a:ext cx="6400800" cy="4248472"/>
          </a:xfrm>
        </p:spPr>
        <p:txBody>
          <a:bodyPr>
            <a:noAutofit/>
          </a:bodyPr>
          <a:lstStyle/>
          <a:p>
            <a:r>
              <a:rPr lang="ru-RU" sz="2400" dirty="0"/>
              <a:t>В интернете я нашел и просмотрел </a:t>
            </a:r>
            <a:r>
              <a:rPr lang="ru-RU" sz="2400" dirty="0" smtClean="0"/>
              <a:t>видеоролик </a:t>
            </a:r>
            <a:r>
              <a:rPr lang="ru-RU" sz="2400" dirty="0"/>
              <a:t>«Как быстро научить попугая говорить</a:t>
            </a:r>
            <a:r>
              <a:rPr lang="ru-RU" sz="2400" dirty="0" smtClean="0"/>
              <a:t>?». </a:t>
            </a:r>
            <a:r>
              <a:rPr lang="ru-RU" sz="2400" dirty="0"/>
              <a:t>И</a:t>
            </a:r>
            <a:r>
              <a:rPr lang="ru-RU" sz="2400" dirty="0" smtClean="0"/>
              <a:t>з </a:t>
            </a:r>
            <a:r>
              <a:rPr lang="ru-RU" sz="2400" dirty="0"/>
              <a:t>которого узнал, </a:t>
            </a:r>
            <a:r>
              <a:rPr lang="ru-RU" sz="2400" dirty="0" smtClean="0"/>
              <a:t>что лучше </a:t>
            </a:r>
            <a:r>
              <a:rPr lang="ru-RU" sz="2400" dirty="0"/>
              <a:t>всего проводить занятия в одно и тоже </a:t>
            </a:r>
            <a:r>
              <a:rPr lang="ru-RU" sz="2400" dirty="0" smtClean="0"/>
              <a:t>время; </a:t>
            </a:r>
            <a:r>
              <a:rPr lang="ru-RU" sz="2400" dirty="0"/>
              <a:t>следить, чтобы птичка не </a:t>
            </a:r>
            <a:r>
              <a:rPr lang="ru-RU" sz="2400" dirty="0" smtClean="0"/>
              <a:t>уставала; </a:t>
            </a:r>
            <a:r>
              <a:rPr lang="ru-RU" sz="2400" dirty="0"/>
              <a:t>поощрять ее и начинать обучение с простых слов. Также </a:t>
            </a:r>
            <a:r>
              <a:rPr lang="ru-RU" sz="2400" dirty="0" smtClean="0"/>
              <a:t>узнал, </a:t>
            </a:r>
            <a:r>
              <a:rPr lang="ru-RU" sz="2400" dirty="0"/>
              <a:t>что попугаи боятся громких звуков и обучать их говорить надо в спокойной и тихой обстановке.</a:t>
            </a:r>
          </a:p>
        </p:txBody>
      </p:sp>
    </p:spTree>
    <p:extLst>
      <p:ext uri="{BB962C8B-B14F-4D97-AF65-F5344CB8AC3E}">
        <p14:creationId xmlns:p14="http://schemas.microsoft.com/office/powerpoint/2010/main" val="8523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Таким образом, наша гипотеза о том, что попугаи могут произносить отдельные слова и даже фразы, но это лишь имитация звуков, которые они слышат из окружающей среды, </a:t>
            </a:r>
            <a:r>
              <a:rPr lang="ru-RU" dirty="0" smtClean="0"/>
              <a:t>подтвердилась. Однако </a:t>
            </a:r>
            <a:r>
              <a:rPr lang="ru-RU" dirty="0"/>
              <a:t>о</a:t>
            </a:r>
            <a:r>
              <a:rPr lang="ru-RU" dirty="0" smtClean="0"/>
              <a:t>ни </a:t>
            </a:r>
            <a:r>
              <a:rPr lang="ru-RU" dirty="0"/>
              <a:t>по-прежнему остаются для нас загадкой…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72" y="3329608"/>
            <a:ext cx="2551783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5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93824"/>
          </a:xfrm>
        </p:spPr>
        <p:txBody>
          <a:bodyPr>
            <a:normAutofit/>
          </a:bodyPr>
          <a:lstStyle/>
          <a:p>
            <a:r>
              <a:rPr lang="ru-RU" dirty="0"/>
              <a:t>На основе проделанной работы можно сделать следующие </a:t>
            </a:r>
            <a:r>
              <a:rPr lang="ru-RU" dirty="0" smtClean="0"/>
              <a:t>ВЫВОДЫ:</a:t>
            </a:r>
            <a:endParaRPr lang="ru-RU" b="1" i="1" u="dbl" dirty="0" smtClean="0"/>
          </a:p>
          <a:p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Попугаи – далеко не самые глупые пернатые. Без определенного состава ума они не могли бы запоминать слова и уметь их использовать в определенных ситуациях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2.Наша </a:t>
            </a:r>
            <a:r>
              <a:rPr lang="ru-RU" dirty="0"/>
              <a:t>гипотеза о том, попугаи могут произносить отдельные слова и даже фразы, но это лишь имитация звуков, которые они слышат из окружающей среды, </a:t>
            </a:r>
            <a:r>
              <a:rPr lang="ru-RU" dirty="0" smtClean="0"/>
              <a:t>подтвердилась.</a:t>
            </a:r>
          </a:p>
          <a:p>
            <a:r>
              <a:rPr lang="ru-RU" dirty="0"/>
              <a:t>Благодаря этому исследованию я приобрел много знаний о жизни таких домашних питомцев как </a:t>
            </a:r>
            <a:r>
              <a:rPr lang="ru-RU" dirty="0" smtClean="0"/>
              <a:t>попугаи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06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Список использованных источников: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Гусев В.Г. Наши питомцы: Альбом – 2-е издание/ В.Г. Гусев – М., Лесная промышленность, 1986 – 64с.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Жилин Л.В. Пернатый собеседник. Содержание и дрессировка попугаев/ Л.В. Жилин – М.,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Киктев</a:t>
            </a:r>
            <a:r>
              <a:rPr lang="ru-RU" dirty="0"/>
              <a:t> С.М., </a:t>
            </a:r>
            <a:r>
              <a:rPr lang="ru-RU" dirty="0" err="1"/>
              <a:t>Клюшник</a:t>
            </a:r>
            <a:r>
              <a:rPr lang="ru-RU" dirty="0"/>
              <a:t> Л.В. Животный мир / </a:t>
            </a:r>
            <a:r>
              <a:rPr lang="ru-RU" dirty="0" err="1"/>
              <a:t>С.М.Киктев</a:t>
            </a:r>
            <a:r>
              <a:rPr lang="ru-RU" dirty="0"/>
              <a:t>, </a:t>
            </a:r>
            <a:r>
              <a:rPr lang="ru-RU" dirty="0" err="1"/>
              <a:t>Л.В.Клюшник</a:t>
            </a:r>
            <a:r>
              <a:rPr lang="ru-RU" dirty="0"/>
              <a:t> – М., РОСМЭН, 2015 – 80с: ил.-(Энциклопедия подготовки к школе).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Остапенко В.А., Морозов В.И., Мягков Н.А. Птицы и звери в вашем доме/ В.А. Остапенко, В.И. Морозов, Н.А. Мягков – М: </a:t>
            </a:r>
            <a:r>
              <a:rPr lang="ru-RU" dirty="0" smtClean="0"/>
              <a:t>общество </a:t>
            </a:r>
            <a:r>
              <a:rPr lang="ru-RU" dirty="0"/>
              <a:t>«Знание» Российской Федерации, 1992 – с. 96 </a:t>
            </a:r>
            <a:endParaRPr lang="ru-RU" dirty="0" smtClean="0"/>
          </a:p>
          <a:p>
            <a:r>
              <a:rPr lang="ru-RU" dirty="0" smtClean="0"/>
              <a:t>http</a:t>
            </a:r>
            <a:r>
              <a:rPr lang="ru-RU" dirty="0"/>
              <a:t>://www.popugaychik.com/obuchenie/68-kakie-popugai-govoryat </a:t>
            </a:r>
            <a:endParaRPr lang="ru-RU" dirty="0" smtClean="0"/>
          </a:p>
          <a:p>
            <a:r>
              <a:rPr lang="ru-RU" dirty="0" smtClean="0"/>
              <a:t>http</a:t>
            </a:r>
            <a:r>
              <a:rPr lang="ru-RU" dirty="0"/>
              <a:t>://</a:t>
            </a:r>
            <a:r>
              <a:rPr lang="ru-RU" dirty="0" smtClean="0"/>
              <a:t>www.authorstream.com/Presentation/aSGuest83504-794497-2</a:t>
            </a:r>
            <a:r>
              <a:rPr lang="ru-RU" dirty="0"/>
              <a:t>/ </a:t>
            </a:r>
            <a:endParaRPr lang="ru-RU" dirty="0" smtClean="0"/>
          </a:p>
          <a:p>
            <a:r>
              <a:rPr lang="ru-RU" dirty="0" smtClean="0"/>
              <a:t>https</a:t>
            </a:r>
            <a:r>
              <a:rPr lang="ru-RU" dirty="0"/>
              <a:t>://www.o-detstve.ru/forchildren/research-project/9458.html</a:t>
            </a:r>
          </a:p>
        </p:txBody>
      </p:sp>
    </p:spTree>
    <p:extLst>
      <p:ext uri="{BB962C8B-B14F-4D97-AF65-F5344CB8AC3E}">
        <p14:creationId xmlns:p14="http://schemas.microsoft.com/office/powerpoint/2010/main" val="378815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6512511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9672" y="2004688"/>
            <a:ext cx="1753256" cy="2922094"/>
          </a:xfrm>
        </p:spPr>
      </p:pic>
    </p:spTree>
    <p:extLst>
      <p:ext uri="{BB962C8B-B14F-4D97-AF65-F5344CB8AC3E}">
        <p14:creationId xmlns:p14="http://schemas.microsoft.com/office/powerpoint/2010/main" val="379635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5792431" cy="4536504"/>
          </a:xfrm>
        </p:spPr>
        <p:txBody>
          <a:bodyPr/>
          <a:lstStyle/>
          <a:p>
            <a:pPr algn="l"/>
            <a:r>
              <a:rPr lang="ru-RU" sz="3200" b="0" dirty="0" smtClean="0">
                <a:effectLst/>
              </a:rPr>
              <a:t>Я выбрал эту тему, потому что у меня дома живет волнистый попугайчик и он разговаривает.  </a:t>
            </a:r>
            <a:br>
              <a:rPr lang="ru-RU" sz="3200" b="0" dirty="0" smtClean="0">
                <a:effectLst/>
              </a:rPr>
            </a:br>
            <a:r>
              <a:rPr lang="ru-RU" sz="3200" dirty="0"/>
              <a:t>Цели </a:t>
            </a:r>
            <a:r>
              <a:rPr lang="ru-RU" sz="3200" dirty="0" smtClean="0"/>
              <a:t>исследования-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0" dirty="0" smtClean="0">
                <a:effectLst/>
              </a:rPr>
              <a:t>ознакомится более подробно с одним из видов клеточных птиц - волнистым попугаем. Выяснить </a:t>
            </a:r>
            <a:r>
              <a:rPr lang="ru-RU" sz="3200" b="0" dirty="0">
                <a:effectLst/>
              </a:rPr>
              <a:t>причину, почему попугаи разговаривают?</a:t>
            </a:r>
            <a:br>
              <a:rPr lang="ru-RU" sz="3200" b="0" dirty="0">
                <a:effectLst/>
              </a:rPr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5256584"/>
          </a:xfrm>
        </p:spPr>
        <p:txBody>
          <a:bodyPr/>
          <a:lstStyle/>
          <a:p>
            <a:pPr algn="l"/>
            <a:r>
              <a:rPr lang="ru-RU" sz="2800" dirty="0" smtClean="0"/>
              <a:t>Актуальность:</a:t>
            </a:r>
            <a:br>
              <a:rPr lang="ru-RU" sz="2800" dirty="0" smtClean="0"/>
            </a:br>
            <a:r>
              <a:rPr lang="ru-RU" sz="2800" b="0" dirty="0">
                <a:effectLst/>
              </a:rPr>
              <a:t>Люди всегда получали огромное удовольствие от говорящих попугаев. Однако, никто так и не может объяснить, почему этим птицам удается имитировать человеческую </a:t>
            </a:r>
            <a:r>
              <a:rPr lang="ru-RU" sz="2800" b="0" dirty="0" smtClean="0">
                <a:effectLst/>
              </a:rPr>
              <a:t>речь. Многие просто путаются в догадках, почему они разговаривают? Если это волнует взрослых, то представьте насколько это интересно нам-детям!..</a:t>
            </a:r>
            <a:r>
              <a:rPr lang="ru-RU" sz="2800" b="0" dirty="0">
                <a:effectLst/>
              </a:rPr>
              <a:t/>
            </a:r>
            <a:br>
              <a:rPr lang="ru-RU" sz="2800" b="0" dirty="0">
                <a:effectLst/>
              </a:rPr>
            </a:br>
            <a:r>
              <a:rPr lang="ru-RU" sz="2800" b="0" dirty="0">
                <a:effectLst/>
              </a:rPr>
              <a:t>А может быть, попугаи очень умные птицы?</a:t>
            </a:r>
            <a:br>
              <a:rPr lang="ru-RU" sz="2800" b="0" dirty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00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5038496"/>
          </a:xfrm>
        </p:spPr>
        <p:txBody>
          <a:bodyPr/>
          <a:lstStyle/>
          <a:p>
            <a:pPr algn="l"/>
            <a:r>
              <a:rPr lang="ru-RU" sz="3200" dirty="0" smtClean="0">
                <a:effectLst/>
              </a:rPr>
              <a:t>Для достижения цели я поставил перед собой некоторые задачи: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2800" b="0" dirty="0">
                <a:effectLst/>
              </a:rPr>
              <a:t/>
            </a:r>
            <a:br>
              <a:rPr lang="ru-RU" sz="2800" b="0" dirty="0">
                <a:effectLst/>
              </a:rPr>
            </a:br>
            <a:r>
              <a:rPr lang="ru-RU" sz="2800" b="0" dirty="0" smtClean="0">
                <a:effectLst/>
              </a:rPr>
              <a:t>-Узнать </a:t>
            </a:r>
            <a:r>
              <a:rPr lang="ru-RU" sz="2800" b="0" dirty="0">
                <a:effectLst/>
              </a:rPr>
              <a:t>подробнее о жизни попугаев</a:t>
            </a:r>
            <a:r>
              <a:rPr lang="ru-RU" sz="2800" b="0" dirty="0" smtClean="0">
                <a:effectLst/>
              </a:rPr>
              <a:t>.</a:t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>-Изучить анатомическую особенность волнистого попугая.</a:t>
            </a:r>
            <a:r>
              <a:rPr lang="ru-RU" sz="2800" b="0" dirty="0">
                <a:effectLst/>
              </a:rPr>
              <a:t/>
            </a:r>
            <a:br>
              <a:rPr lang="ru-RU" sz="2800" b="0" dirty="0">
                <a:effectLst/>
              </a:rPr>
            </a:br>
            <a:r>
              <a:rPr lang="ru-RU" sz="2800" b="0" dirty="0" smtClean="0">
                <a:effectLst/>
              </a:rPr>
              <a:t>-Изучить </a:t>
            </a:r>
            <a:r>
              <a:rPr lang="ru-RU" sz="2800" b="0" dirty="0">
                <a:effectLst/>
              </a:rPr>
              <a:t>способы обучения попугаев речи.</a:t>
            </a:r>
            <a:r>
              <a:rPr lang="ru-RU" sz="3200" b="0" dirty="0">
                <a:effectLst/>
              </a:rPr>
              <a:t/>
            </a:r>
            <a:br>
              <a:rPr lang="ru-RU" sz="3200" b="0" dirty="0">
                <a:effectLst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87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388843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3200" dirty="0"/>
              <a:t>Для того чтобы проверить свои предположения, я составил план исследования</a:t>
            </a:r>
            <a:r>
              <a:rPr lang="ru-RU" sz="3200" dirty="0" smtClean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-Изучение литературы, поиск в интернете .</a:t>
            </a:r>
            <a:br>
              <a:rPr lang="ru-RU" sz="2400" dirty="0" smtClean="0"/>
            </a:br>
            <a:r>
              <a:rPr lang="ru-RU" sz="2400" dirty="0" smtClean="0"/>
              <a:t>-Наблюдение.</a:t>
            </a:r>
            <a:br>
              <a:rPr lang="ru-RU" sz="2400" dirty="0" smtClean="0"/>
            </a:br>
            <a:r>
              <a:rPr lang="ru-RU" sz="2400" dirty="0" smtClean="0"/>
              <a:t>-Проанализировать собранную </a:t>
            </a:r>
            <a:r>
              <a:rPr lang="ru-RU" sz="2400" dirty="0"/>
              <a:t>информацию.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38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731039" cy="460851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600" u="dbl" dirty="0" smtClean="0">
                <a:solidFill>
                  <a:schemeClr val="accent1">
                    <a:lumMod val="75000"/>
                  </a:schemeClr>
                </a:solidFill>
              </a:rPr>
              <a:t>Гипотеза</a:t>
            </a:r>
            <a:r>
              <a:rPr lang="ru-RU" sz="2400" u="db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u="db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u="db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u="db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0" dirty="0">
                <a:effectLst/>
              </a:rPr>
              <a:t>П</a:t>
            </a:r>
            <a:r>
              <a:rPr lang="ru-RU" sz="2000" b="0" dirty="0" smtClean="0">
                <a:effectLst/>
              </a:rPr>
              <a:t>редположим</a:t>
            </a:r>
            <a:r>
              <a:rPr lang="ru-RU" sz="2000" b="0" dirty="0">
                <a:effectLst/>
              </a:rPr>
              <a:t>, что попугаи могут произносить отдельные слова и даже </a:t>
            </a:r>
            <a:r>
              <a:rPr lang="ru-RU" sz="2000" b="0" dirty="0" smtClean="0">
                <a:effectLst/>
              </a:rPr>
              <a:t>фразы, но это лишь имитация звуков, которые они слышат из окружающей среды.</a:t>
            </a:r>
            <a:endParaRPr lang="ru-RU" sz="2000" u="db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73016"/>
            <a:ext cx="204597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624736" cy="489654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3600" b="0" dirty="0" smtClean="0">
                <a:effectLst/>
              </a:rPr>
              <a:t>       </a:t>
            </a:r>
            <a:r>
              <a:rPr lang="ru-RU" sz="3600" b="0" i="1" u="dottedHeavy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Ход работы</a:t>
            </a:r>
            <a:r>
              <a:rPr lang="ru-RU" sz="3600" b="0" dirty="0" smtClean="0">
                <a:effectLst/>
              </a:rPr>
              <a:t/>
            </a:r>
            <a:br>
              <a:rPr lang="ru-RU" sz="3600" b="0" dirty="0" smtClean="0">
                <a:effectLst/>
              </a:rPr>
            </a:br>
            <a:r>
              <a:rPr lang="ru-RU" sz="2000" b="0" dirty="0" smtClean="0">
                <a:effectLst/>
              </a:rPr>
              <a:t>Для того </a:t>
            </a:r>
            <a:r>
              <a:rPr lang="ru-RU" sz="2000" b="0" dirty="0">
                <a:effectLst/>
              </a:rPr>
              <a:t>чтобы получить нужные нам сведения, </a:t>
            </a:r>
            <a:r>
              <a:rPr lang="ru-RU" sz="2000" b="0" dirty="0" smtClean="0">
                <a:effectLst/>
              </a:rPr>
              <a:t>я с мамой, </a:t>
            </a:r>
            <a:r>
              <a:rPr lang="ru-RU" sz="2000" b="0" dirty="0">
                <a:effectLst/>
              </a:rPr>
              <a:t>обратились в зоомагазин, где нам рассказали много интересного о попугаях. Мы </a:t>
            </a:r>
            <a:r>
              <a:rPr lang="ru-RU" sz="2000" b="0" dirty="0" smtClean="0">
                <a:effectLst/>
              </a:rPr>
              <a:t>узнали, </a:t>
            </a:r>
            <a:r>
              <a:rPr lang="ru-RU" sz="2000" b="0" dirty="0">
                <a:effectLst/>
              </a:rPr>
              <a:t>что насколько быстро научится повторять фразы попугайчик, зависит от того «мальчик» это или «девочка </a:t>
            </a:r>
            <a:r>
              <a:rPr lang="ru-RU" sz="2000" b="0" dirty="0" smtClean="0">
                <a:effectLst/>
              </a:rPr>
              <a:t>«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«Мальчики</a:t>
            </a:r>
            <a:r>
              <a:rPr lang="ru-RU" sz="2000" b="0" dirty="0">
                <a:effectLst/>
              </a:rPr>
              <a:t>» более способные ученики. </a:t>
            </a: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104"/>
            <a:ext cx="3027786" cy="225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437259">
            <a:off x="2015312" y="565700"/>
            <a:ext cx="6233429" cy="486989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/>
              <a:t>Затем мы отправились в </a:t>
            </a:r>
            <a:r>
              <a:rPr lang="ru-RU" sz="1600" dirty="0" smtClean="0"/>
              <a:t>библиотеку. Выяснили, что без </a:t>
            </a:r>
            <a:r>
              <a:rPr lang="ru-RU" sz="1600" dirty="0"/>
              <a:t>определенного состава ума они не могли бы запоминать слова и уметь их использовать в определенных ситуациях. Когда попугайчик попадает в человеческую семью, он лишается возможности разговаривать со своими сородичами. Люди – его семья. Приходиться приспосабливаться. Запоминать, что говорят люди и пытаться общаться с ними. Что бы птица запомнила слово, необходимо постоянно повторять его для попугая. Если же в доме не один попугай, а двое, научить разговаривать их будет сложнее. Люди воспроизводят звуки с помощью голосовых связок, а попугаи с помощью нижней части гортани.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" y="4138664"/>
            <a:ext cx="2039501" cy="271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2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2830484" cy="211974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346450" cy="25065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573016"/>
            <a:ext cx="6512511" cy="208616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b="0" dirty="0">
                <a:effectLst/>
              </a:rPr>
              <a:t>Также, благодаря интернету мы просмотрели мультфильм «Профессор </a:t>
            </a:r>
            <a:r>
              <a:rPr lang="ru-RU" sz="2000" b="0" dirty="0" err="1">
                <a:effectLst/>
              </a:rPr>
              <a:t>Почемучкин</a:t>
            </a:r>
            <a:r>
              <a:rPr lang="ru-RU" sz="2000" b="0" dirty="0">
                <a:effectLst/>
              </a:rPr>
              <a:t> «Почему говорят попугаи», из которого узнали, что попугаи способны имитировать человеческую речь благодаря строению речевого аппарата и отменному слуху</a:t>
            </a:r>
            <a:r>
              <a:rPr lang="ru-RU" sz="2000" b="0" dirty="0" smtClean="0">
                <a:effectLst/>
              </a:rPr>
              <a:t>.</a:t>
            </a: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477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596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Почему Волнистые попугаи разговаривают?</vt:lpstr>
      <vt:lpstr>Я выбрал эту тему, потому что у меня дома живет волнистый попугайчик и он разговаривает.   Цели исследования- ознакомится более подробно с одним из видов клеточных птиц - волнистым попугаем. Выяснить причину, почему попугаи разговаривают? </vt:lpstr>
      <vt:lpstr>Актуальность: Люди всегда получали огромное удовольствие от говорящих попугаев. Однако, никто так и не может объяснить, почему этим птицам удается имитировать человеческую речь. Многие просто путаются в догадках, почему они разговаривают? Если это волнует взрослых, то представьте насколько это интересно нам-детям!.. А может быть, попугаи очень умные птицы? </vt:lpstr>
      <vt:lpstr>Для достижения цели я поставил перед собой некоторые задачи:  -Узнать подробнее о жизни попугаев. -Изучить анатомическую особенность волнистого попугая. -Изучить способы обучения попугаев речи. </vt:lpstr>
      <vt:lpstr>Для того чтобы проверить свои предположения, я составил план исследования:  -Изучение литературы, поиск в интернете . -Наблюдение. -Проанализировать собранную информацию. </vt:lpstr>
      <vt:lpstr>Гипотеза  Предположим, что попугаи могут произносить отдельные слова и даже фразы, но это лишь имитация звуков, которые они слышат из окружающей среды.</vt:lpstr>
      <vt:lpstr>       Ход работы Для того чтобы получить нужные нам сведения, я с мамой, обратились в зоомагазин, где нам рассказали много интересного о попугаях. Мы узнали, что насколько быстро научится повторять фразы попугайчик, зависит от того «мальчик» это или «девочка « «Мальчики» более способные ученики.   </vt:lpstr>
      <vt:lpstr>Презентация PowerPoint</vt:lpstr>
      <vt:lpstr>Также, благодаря интернету мы просмотрели мультфильм «Профессор Почемучкин «Почему говорят попугаи», из которого узнали, что попугаи способны имитировать человеческую речь благодаря строению речевого аппарата и отменному слуху.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BVM</dc:creator>
  <cp:lastModifiedBy>BVM</cp:lastModifiedBy>
  <cp:revision>32</cp:revision>
  <dcterms:created xsi:type="dcterms:W3CDTF">2017-12-15T06:11:22Z</dcterms:created>
  <dcterms:modified xsi:type="dcterms:W3CDTF">2018-04-05T03:36:36Z</dcterms:modified>
</cp:coreProperties>
</file>