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4" r:id="rId5"/>
    <p:sldId id="260" r:id="rId6"/>
    <p:sldId id="261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502D-F58E-4274-8638-48525588F6F6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33B1-6C51-4527-81A3-DC013587000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502D-F58E-4274-8638-48525588F6F6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33B1-6C51-4527-81A3-DC01358700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502D-F58E-4274-8638-48525588F6F6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33B1-6C51-4527-81A3-DC01358700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502D-F58E-4274-8638-48525588F6F6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33B1-6C51-4527-81A3-DC01358700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502D-F58E-4274-8638-48525588F6F6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33B1-6C51-4527-81A3-DC013587000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502D-F58E-4274-8638-48525588F6F6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33B1-6C51-4527-81A3-DC01358700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502D-F58E-4274-8638-48525588F6F6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33B1-6C51-4527-81A3-DC01358700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502D-F58E-4274-8638-48525588F6F6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33B1-6C51-4527-81A3-DC01358700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502D-F58E-4274-8638-48525588F6F6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33B1-6C51-4527-81A3-DC01358700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502D-F58E-4274-8638-48525588F6F6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33B1-6C51-4527-81A3-DC01358700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502D-F58E-4274-8638-48525588F6F6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8E33B1-6C51-4527-81A3-DC013587000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BB502D-F58E-4274-8638-48525588F6F6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8E33B1-6C51-4527-81A3-DC013587000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58" y="2595018"/>
            <a:ext cx="5952660" cy="3934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805354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ТЕХНОЛОГИЯ РЕФЛЕКСИВНОГО ЧТЕНИЯ. </a:t>
            </a:r>
          </a:p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МЕТОДИКА РИВИНА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8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14" y="188640"/>
            <a:ext cx="4713287" cy="3803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12976"/>
            <a:ext cx="5200650" cy="3554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796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771184"/>
              </p:ext>
            </p:extLst>
          </p:nvPr>
        </p:nvGraphicFramePr>
        <p:xfrm>
          <a:off x="395536" y="1397000"/>
          <a:ext cx="8208912" cy="16865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№ абзаца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 чем абзац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Узловые понятия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 кем работал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440475"/>
            <a:ext cx="4216863" cy="3162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26057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2341865" cy="28911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302" y="2708920"/>
            <a:ext cx="577356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34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616332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Экран изучения тем</a:t>
            </a:r>
            <a:endParaRPr lang="ru-RU" sz="3200" dirty="0">
              <a:solidFill>
                <a:srgbClr val="FFC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517232"/>
              </p:ext>
            </p:extLst>
          </p:nvPr>
        </p:nvGraphicFramePr>
        <p:xfrm>
          <a:off x="467544" y="1340768"/>
          <a:ext cx="8136903" cy="16865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12301"/>
                <a:gridCol w="2712301"/>
                <a:gridCol w="2712301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№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Фамилия и имя ученика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Название темы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709" y="3356992"/>
            <a:ext cx="4133779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92811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97097" y="188640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Критерии оценки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1391" y="787659"/>
            <a:ext cx="792088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600" dirty="0" smtClean="0"/>
              <a:t>логическое </a:t>
            </a:r>
            <a:r>
              <a:rPr lang="ru-RU" sz="2600" dirty="0"/>
              <a:t>построение </a:t>
            </a:r>
            <a:r>
              <a:rPr lang="ru-RU" sz="2600" dirty="0" smtClean="0"/>
              <a:t>ответа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600" dirty="0" smtClean="0"/>
              <a:t>использование терминов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600" dirty="0" smtClean="0"/>
              <a:t>эмоциональная окраска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600" dirty="0"/>
              <a:t>п</a:t>
            </a:r>
            <a:r>
              <a:rPr lang="ru-RU" sz="2600" dirty="0" smtClean="0"/>
              <a:t>римеры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600" dirty="0" smtClean="0"/>
              <a:t>ответы </a:t>
            </a:r>
            <a:r>
              <a:rPr lang="ru-RU" sz="2600" dirty="0"/>
              <a:t>на </a:t>
            </a:r>
            <a:r>
              <a:rPr lang="ru-RU" sz="2600" dirty="0" smtClean="0"/>
              <a:t>вопросы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600" dirty="0" smtClean="0"/>
              <a:t>оформление </a:t>
            </a:r>
            <a:r>
              <a:rPr lang="ru-RU" sz="2600" dirty="0"/>
              <a:t>ответа на </a:t>
            </a:r>
            <a:r>
              <a:rPr lang="ru-RU" sz="2600" dirty="0" smtClean="0"/>
              <a:t>доске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600" dirty="0" smtClean="0"/>
              <a:t>выполнение </a:t>
            </a:r>
            <a:r>
              <a:rPr lang="ru-RU" sz="2600" dirty="0"/>
              <a:t>условий, поставленных </a:t>
            </a:r>
            <a:r>
              <a:rPr lang="ru-RU" sz="2600" dirty="0" smtClean="0"/>
              <a:t>учителем</a:t>
            </a:r>
            <a:endParaRPr lang="ru-RU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12728"/>
            <a:ext cx="4845597" cy="2967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125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758" y="620688"/>
            <a:ext cx="84969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</a:rPr>
              <a:t>Особенности методики 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1</a:t>
            </a:r>
            <a:r>
              <a:rPr lang="ru-RU" sz="2800" dirty="0" smtClean="0"/>
              <a:t>.Учителю </a:t>
            </a:r>
            <a:r>
              <a:rPr lang="ru-RU" sz="2800" dirty="0"/>
              <a:t>необходимо действовать терпеливо, не завышать требования в начале </a:t>
            </a:r>
            <a:r>
              <a:rPr lang="ru-RU" sz="2800" dirty="0" smtClean="0"/>
              <a:t>работы.</a:t>
            </a:r>
          </a:p>
          <a:p>
            <a:endParaRPr lang="ru-RU" sz="2800" dirty="0" smtClean="0"/>
          </a:p>
          <a:p>
            <a:r>
              <a:rPr lang="ru-RU" sz="2800" dirty="0" smtClean="0">
                <a:solidFill>
                  <a:srgbClr val="FFC000"/>
                </a:solidFill>
              </a:rPr>
              <a:t>2</a:t>
            </a:r>
            <a:r>
              <a:rPr lang="ru-RU" sz="2800" dirty="0" smtClean="0"/>
              <a:t>.Содержание темы запоминается </a:t>
            </a:r>
            <a:r>
              <a:rPr lang="ru-RU" sz="2800" dirty="0"/>
              <a:t>надолго и прочно.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>
                <a:solidFill>
                  <a:srgbClr val="FFC000"/>
                </a:solidFill>
              </a:rPr>
              <a:t>3</a:t>
            </a:r>
            <a:r>
              <a:rPr lang="ru-RU" sz="2800" dirty="0"/>
              <a:t>.Для изучения по методике Ривина нужно тщательно отбирать тексты. </a:t>
            </a:r>
          </a:p>
        </p:txBody>
      </p:sp>
    </p:spTree>
    <p:extLst>
      <p:ext uri="{BB962C8B-B14F-4D97-AF65-F5344CB8AC3E}">
        <p14:creationId xmlns:p14="http://schemas.microsoft.com/office/powerpoint/2010/main" val="3556571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99"/>
            <a:ext cx="9144000" cy="686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34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</TotalTime>
  <Words>79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Хозяин</dc:creator>
  <cp:lastModifiedBy>Хозяин</cp:lastModifiedBy>
  <cp:revision>8</cp:revision>
  <dcterms:created xsi:type="dcterms:W3CDTF">2015-04-12T17:12:35Z</dcterms:created>
  <dcterms:modified xsi:type="dcterms:W3CDTF">2015-04-12T19:10:41Z</dcterms:modified>
</cp:coreProperties>
</file>