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6" r:id="rId4"/>
    <p:sldId id="257" r:id="rId5"/>
    <p:sldId id="261" r:id="rId6"/>
    <p:sldId id="268" r:id="rId7"/>
    <p:sldId id="260" r:id="rId8"/>
    <p:sldId id="273" r:id="rId9"/>
    <p:sldId id="265" r:id="rId10"/>
    <p:sldId id="266" r:id="rId11"/>
    <p:sldId id="274" r:id="rId12"/>
    <p:sldId id="270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3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3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0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9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7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9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9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7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8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5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5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8554-3313-4AE1-A051-F58AC847CCB5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286-667D-4AA6-8DE0-B6B30EC7F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7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8554-3313-4AE1-A051-F58AC847CC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286-667D-4AA6-8DE0-B6B30EC7F2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наковальня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ytimg.com/vi/K7IWo_02RS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9" y="1628800"/>
            <a:ext cx="7850011" cy="44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Лошадиная торба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39.radikal.ru/i083/1112/b2/1a7413f492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КАПЕЛЬДИНЕР</a:t>
            </a:r>
            <a:r>
              <a:rPr lang="ru-RU" dirty="0"/>
              <a:t> </a:t>
            </a:r>
            <a:r>
              <a:rPr lang="ru-RU" dirty="0" smtClean="0"/>
              <a:t>- служитель </a:t>
            </a:r>
            <a:r>
              <a:rPr lang="ru-RU" dirty="0"/>
              <a:t>при театре, проверяющий входные билеты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minsknews.by/wp-content/uploads/2014/10/aDSC_5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986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5908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/>
              <a:t>РАСТРЁПАННЫЙ ВОРОБЕЙ</a:t>
            </a:r>
            <a:endParaRPr lang="ru-RU" sz="4000" i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516" y="1403450"/>
            <a:ext cx="6714628" cy="485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10418" r="6921" b="5058"/>
          <a:stretch/>
        </p:blipFill>
        <p:spPr bwMode="auto">
          <a:xfrm>
            <a:off x="1064554" y="2924944"/>
            <a:ext cx="20633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7332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(19 </a:t>
            </a:r>
            <a:r>
              <a:rPr lang="ru-RU" sz="3200" dirty="0" smtClean="0"/>
              <a:t> </a:t>
            </a:r>
            <a:r>
              <a:rPr lang="ru-RU" sz="3200" dirty="0" smtClean="0"/>
              <a:t>мая 1892, Москва — 14 июля 1968, Москва) </a:t>
            </a:r>
            <a:r>
              <a:rPr lang="ru-RU" sz="3200" dirty="0"/>
              <a:t> </a:t>
            </a:r>
            <a:r>
              <a:rPr lang="ru-RU" sz="3200" dirty="0" smtClean="0"/>
              <a:t>   </a:t>
            </a:r>
            <a:r>
              <a:rPr lang="ru-RU" sz="3200" dirty="0" smtClean="0"/>
              <a:t>русский </a:t>
            </a:r>
            <a:r>
              <a:rPr lang="ru-RU" sz="3200" dirty="0" smtClean="0"/>
              <a:t>советский писатель.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126" y="157887"/>
            <a:ext cx="8374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Константин Георгиевич Паустовский </a:t>
            </a:r>
            <a:endParaRPr lang="ru-RU" sz="4000" b="1" dirty="0"/>
          </a:p>
        </p:txBody>
      </p:sp>
      <p:pic>
        <p:nvPicPr>
          <p:cNvPr id="1026" name="Picture 2" descr="http://wiki-sibiriada.ru/images/4/4a/%D0%9F%D0%B0%D1%83%D1%81%D1%82%D0%BE%D0%B2%D1%81%D0%BA%D0%B8%D0%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39" y="845496"/>
            <a:ext cx="4150249" cy="44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484784"/>
            <a:ext cx="4541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Участвовал </a:t>
            </a:r>
            <a:r>
              <a:rPr lang="ru-RU" sz="3200" b="1" dirty="0"/>
              <a:t>в гражданской войне (в боях против Петлюры). Первое свое произведение </a:t>
            </a:r>
            <a:r>
              <a:rPr lang="ru-RU" sz="3200" b="1" dirty="0" smtClean="0"/>
              <a:t>Паустовский </a:t>
            </a:r>
            <a:r>
              <a:rPr lang="ru-RU" sz="3200" b="1" dirty="0"/>
              <a:t>напечатал в 1912, профессиональным писателем стал с 1927. </a:t>
            </a:r>
          </a:p>
        </p:txBody>
      </p:sp>
      <p:pic>
        <p:nvPicPr>
          <p:cNvPr id="5" name="Picture 2" descr="http://wiki-sibiriada.ru/images/4/4a/%D0%9F%D0%B0%D1%83%D1%81%D1%82%D0%BE%D0%B2%D1%81%D0%BA%D0%B8%D0%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150249" cy="44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8437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10418" r="6921" b="5058"/>
          <a:stretch/>
        </p:blipFill>
        <p:spPr bwMode="auto">
          <a:xfrm>
            <a:off x="7452320" y="188640"/>
            <a:ext cx="147565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8640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6" cstate="print"/>
          <a:srcRect l="10418" r="6921" b="5058"/>
          <a:stretch/>
        </p:blipFill>
        <p:spPr bwMode="auto">
          <a:xfrm>
            <a:off x="7452320" y="188640"/>
            <a:ext cx="147565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3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765675" cy="356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Московский литературный музей-центр 			К.Паустовского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8518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«Невежество делает человека равнодушным к миру, а равнодушие растет медленно, но необратимо, как раковая опухоль.»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21289" y="6470178"/>
            <a:ext cx="177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К.Г.Паустовский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16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03203"/>
            <a:ext cx="60841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Эту птицу каждый знает,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теплый край не улетает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Эта птица - круглый год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 дворе у нас живет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чирикает она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Громко с самого утра: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Просыпайтесь поскорей.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Всех торопит…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1999" y="5578132"/>
            <a:ext cx="2621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(ВОРОБЕЙ)</a:t>
            </a:r>
            <a:endParaRPr lang="ru-RU" sz="4000" b="1" i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666" y="4240161"/>
            <a:ext cx="2819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23860" y="6021288"/>
            <a:ext cx="332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Памятник Чижику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-</a:t>
            </a:r>
            <a:r>
              <a:rPr lang="ru-RU" sz="3200" b="1" dirty="0" smtClean="0"/>
              <a:t>СЛОВО – НЕ ВОРОБЕЙ, ВЫЛЕТИТ НЕ ПОЙМАЕШЬ.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09120"/>
            <a:ext cx="6156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- </a:t>
            </a:r>
            <a:r>
              <a:rPr lang="ru-RU" sz="3200" b="1" dirty="0" smtClean="0"/>
              <a:t>СТАРОГО ВОРОБЬЯ НА МЯКИНЕ </a:t>
            </a:r>
          </a:p>
          <a:p>
            <a:r>
              <a:rPr lang="ru-RU" sz="3200" b="1" dirty="0" smtClean="0"/>
              <a:t>НЕ ПРОВЕДЕШЬ.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73016"/>
            <a:ext cx="710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 - </a:t>
            </a:r>
            <a:r>
              <a:rPr lang="ru-RU" sz="3200" b="1" dirty="0" smtClean="0"/>
              <a:t>САМ С ВОРОБЬЯ, А СЕРДЦЕ С КОШКУ.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765141"/>
            <a:ext cx="7135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 - </a:t>
            </a:r>
            <a:r>
              <a:rPr lang="ru-RU" sz="3200" b="1" dirty="0" smtClean="0"/>
              <a:t>СТРЕЛЯТЬ ИЗ ПУШКИ ПО ВОРОБЬЯМ.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0"/>
            <a:ext cx="5892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КОГДА ТАК ГОВОРЯТ?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98757"/>
            <a:ext cx="8975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- </a:t>
            </a:r>
            <a:r>
              <a:rPr lang="ru-RU" sz="3200" b="1" dirty="0" smtClean="0"/>
              <a:t>МОЛОДОЙ ВОРОБЕЙ УЧИТСЯ ЧИРИКАТЬ У СТАРОГО.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173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наковальня</vt:lpstr>
      <vt:lpstr>Лошадиная торба </vt:lpstr>
      <vt:lpstr>КАПЕЛЬДИНЕР - служитель при театре, проверяющий входные билеты.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Виктория Тен</cp:lastModifiedBy>
  <cp:revision>21</cp:revision>
  <dcterms:created xsi:type="dcterms:W3CDTF">2013-01-09T03:57:00Z</dcterms:created>
  <dcterms:modified xsi:type="dcterms:W3CDTF">2019-01-08T07:32:11Z</dcterms:modified>
</cp:coreProperties>
</file>