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DE1E4-9FAD-498B-B15E-812FA3EE20F9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25032-0CB7-4236-B723-81FAD11F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5032-0CB7-4236-B723-81FAD11F08C7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5032-0CB7-4236-B723-81FAD11F08C7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B296D3-3B0A-41B7-A562-576DC2F2CC8F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3A6F2FA-F8EC-4B87-A7CB-97C80DA333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ulturologia.ru/files/u8955/89556089.jpe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www.kulturologia.ru/files/u8955/89555689.jpe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772400" cy="1975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Креативные</a:t>
            </a:r>
            <a:r>
              <a:rPr lang="ru-RU" dirty="0" smtClean="0"/>
              <a:t> идеи к Новому году. </a:t>
            </a:r>
            <a:r>
              <a:rPr lang="ru-RU" dirty="0" err="1" smtClean="0"/>
              <a:t>Инслалляция</a:t>
            </a:r>
            <a:r>
              <a:rPr lang="ru-RU" dirty="0" smtClean="0"/>
              <a:t> ёлок.»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4725144"/>
            <a:ext cx="2577480" cy="153046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Подготовила:</a:t>
            </a:r>
            <a:br>
              <a:rPr lang="ru-RU" b="1" dirty="0" smtClean="0"/>
            </a:br>
            <a:r>
              <a:rPr lang="ru-RU" b="1" dirty="0" err="1" smtClean="0"/>
              <a:t>Асманова</a:t>
            </a:r>
            <a:r>
              <a:rPr lang="ru-RU" b="1" dirty="0" smtClean="0"/>
              <a:t> Анна;</a:t>
            </a:r>
            <a:br>
              <a:rPr lang="ru-RU" b="1" dirty="0" smtClean="0"/>
            </a:br>
            <a:r>
              <a:rPr lang="ru-RU" b="1" dirty="0" smtClean="0"/>
              <a:t>ХОТиД</a:t>
            </a:r>
            <a:r>
              <a:rPr lang="ru-RU" b="1" dirty="0"/>
              <a:t>;</a:t>
            </a:r>
            <a:r>
              <a:rPr lang="ru-RU" b="1" dirty="0" smtClean="0"/>
              <a:t>ПО-1;</a:t>
            </a:r>
          </a:p>
          <a:p>
            <a:r>
              <a:rPr lang="ru-RU" b="1" dirty="0" smtClean="0"/>
              <a:t>1 курс;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«Новогодняя елка в Цюрихе, Швейцария»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628800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 красоте ей не уступает и </a:t>
            </a:r>
            <a:r>
              <a:rPr lang="ru-RU" b="1" dirty="0" smtClean="0"/>
              <a:t>Новогодняя елка</a:t>
            </a:r>
            <a:r>
              <a:rPr lang="ru-RU" dirty="0" smtClean="0"/>
              <a:t> – символ модного дома </a:t>
            </a:r>
            <a:r>
              <a:rPr lang="ru-RU" dirty="0" err="1" smtClean="0"/>
              <a:t>Swarovski</a:t>
            </a:r>
            <a:r>
              <a:rPr lang="ru-RU" dirty="0" smtClean="0"/>
              <a:t>. Этот бренд украшает ежегодно своими кристаллами целую елку, которая радует глаз и будоражит воображение жителей и гостей Швейцарского Цюриха.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«Новогодняя елка в Лиме, Перу»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34563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Не мог я оставить без внимания и необычную ель, созданную в Лиме, Перу. В Книге Гиннеса она была отмечена как самая большая </a:t>
            </a:r>
            <a:r>
              <a:rPr lang="ru-RU" b="1" dirty="0" smtClean="0"/>
              <a:t>елка</a:t>
            </a:r>
            <a:r>
              <a:rPr lang="ru-RU" dirty="0" smtClean="0"/>
              <a:t>, изготовленная со съедобных составляющих. На ее построение ушло почти 100 кг картофеля!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70" y="836712"/>
            <a:ext cx="4285254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Елка под водой</a:t>
            </a:r>
            <a:r>
              <a:rPr lang="ru-RU" dirty="0" smtClean="0"/>
              <a:t> (установлена в аквариуме на </a:t>
            </a:r>
            <a:r>
              <a:rPr lang="ru-RU" dirty="0" err="1" smtClean="0"/>
              <a:t>Трафальгарской</a:t>
            </a:r>
            <a:r>
              <a:rPr lang="ru-RU" dirty="0" smtClean="0"/>
              <a:t> площади в Маниле).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6004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«Конфетная елка»</a:t>
            </a:r>
            <a:r>
              <a:rPr lang="ru-RU" dirty="0" smtClean="0"/>
              <a:t> (только леденцы, конфеты и подсветка!) радует глаз гостей Парижа.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186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Перевернутая елка</a:t>
            </a:r>
            <a:r>
              <a:rPr lang="ru-RU" dirty="0" smtClean="0"/>
              <a:t> – лучший вариант для малогабаритной квартиры, который пользуется невероятной популярностью среди жителей Европы!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«Красота </a:t>
            </a:r>
            <a:r>
              <a:rPr lang="ru-RU" sz="3100" b="1" dirty="0" err="1" smtClean="0"/>
              <a:t>по-американске.Елка-инсталляция</a:t>
            </a:r>
            <a:r>
              <a:rPr lang="ru-RU" sz="3100" b="1" dirty="0" smtClean="0"/>
              <a:t> из торговых квартир</a:t>
            </a:r>
            <a:r>
              <a:rPr lang="ru-RU" b="1" dirty="0" smtClean="0"/>
              <a:t>.»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Елка - инсталляция из корзин для покупок. Вид со стороны.">
            <a:hlinkClick r:id="rId2" tgtFrame="&quot;_blank&quot;" tooltip="&quot;Елка - инсталляция из корзин для покупок. Вид со стороны.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898776" cy="38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Так выглядит вблизи верхушка елки - инсталляции из корзин для покупок. ">
            <a:hlinkClick r:id="rId4" tgtFrame="&quot;_blank&quot;" tooltip="&quot;Так выглядит вблизи верхушка елки - инсталляции из корзин для покупок. &quot;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72816"/>
            <a:ext cx="424847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14400"/>
          </a:xfrm>
        </p:spPr>
        <p:txBody>
          <a:bodyPr/>
          <a:lstStyle/>
          <a:p>
            <a:pPr algn="ctr"/>
            <a:r>
              <a:rPr lang="ru-RU" sz="3600" dirty="0" smtClean="0"/>
              <a:t>«Новогодние ёлки своими руками»</a:t>
            </a:r>
            <a:endParaRPr lang="ru-RU" sz="3600" dirty="0"/>
          </a:p>
        </p:txBody>
      </p:sp>
      <p:pic>
        <p:nvPicPr>
          <p:cNvPr id="5" name="Содержимое 4" descr="избитая-фраза-grunge-handmade-20905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040737" cy="4320480"/>
          </a:xfrm>
        </p:spPr>
      </p:pic>
      <p:pic>
        <p:nvPicPr>
          <p:cNvPr id="6" name="Содержимое 5" descr="DSC_03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4458571" cy="5070159"/>
          </a:xfrm>
        </p:spPr>
      </p:pic>
      <p:pic>
        <p:nvPicPr>
          <p:cNvPr id="7" name="Рисунок 6" descr="ItsHandMade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048000"/>
            <a:ext cx="42291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«Деревянные ёлочки»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Вам понадобятся:</a:t>
            </a:r>
          </a:p>
          <a:p>
            <a:r>
              <a:rPr lang="ru-RU" dirty="0" smtClean="0"/>
              <a:t>Лист </a:t>
            </a:r>
            <a:r>
              <a:rPr lang="ru-RU" dirty="0" err="1" smtClean="0"/>
              <a:t>двп</a:t>
            </a:r>
            <a:r>
              <a:rPr lang="ru-RU" dirty="0" smtClean="0"/>
              <a:t> и инструменты;</a:t>
            </a:r>
          </a:p>
          <a:p>
            <a:r>
              <a:rPr lang="ru-RU" dirty="0" smtClean="0"/>
              <a:t>Деревянные плашки ,дощечки ,ветки и т.д.;</a:t>
            </a:r>
          </a:p>
          <a:p>
            <a:r>
              <a:rPr lang="ru-RU" dirty="0" smtClean="0"/>
              <a:t>Разнообразные новогодние украшения;</a:t>
            </a:r>
          </a:p>
          <a:p>
            <a:r>
              <a:rPr lang="ru-RU" dirty="0" smtClean="0"/>
              <a:t>фантазия;</a:t>
            </a:r>
            <a:endParaRPr lang="ru-RU" dirty="0"/>
          </a:p>
        </p:txBody>
      </p:sp>
      <p:pic>
        <p:nvPicPr>
          <p:cNvPr id="7" name="Содержимое 6" descr="wwsVHR5d9w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456384" cy="4964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8UYIyksTE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16266"/>
            <a:ext cx="3672408" cy="5393054"/>
          </a:xfrm>
        </p:spPr>
      </p:pic>
      <p:pic>
        <p:nvPicPr>
          <p:cNvPr id="6" name="Содержимое 5" descr="Christmas-Ideas_000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69132" y="908720"/>
            <a:ext cx="3986602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l_fullxfull.1320358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692696"/>
            <a:ext cx="4942513" cy="5039047"/>
          </a:xfrm>
        </p:spPr>
      </p:pic>
      <p:pic>
        <p:nvPicPr>
          <p:cNvPr id="12" name="Содержимое 11" descr="d20f7def-b899-11e3-837a-00259003b1ef_b439d834-ba3b-11e3-837a-00259003b1ef-500x50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5448" y="692696"/>
            <a:ext cx="496855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«Новогодняя </a:t>
            </a:r>
            <a:r>
              <a:rPr lang="ru-RU" sz="3100" b="1" dirty="0"/>
              <a:t>елка в Мехико, </a:t>
            </a:r>
            <a:r>
              <a:rPr lang="ru-RU" sz="3100" b="1" dirty="0" smtClean="0"/>
              <a:t>Мексика»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340768"/>
            <a:ext cx="2952328" cy="5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>
            <a:noAutofit/>
          </a:bodyPr>
          <a:lstStyle/>
          <a:p>
            <a:r>
              <a:rPr lang="ru-RU" sz="1800" dirty="0"/>
              <a:t>«Самая крупная </a:t>
            </a:r>
            <a:r>
              <a:rPr lang="ru-RU" sz="1800" b="1" dirty="0"/>
              <a:t>новогодняя елка</a:t>
            </a:r>
            <a:r>
              <a:rPr lang="ru-RU" sz="1800" dirty="0"/>
              <a:t> в мире была построена в Мехико. Ее высота составила 110,35 м», - эта запись в учете Гиннеса появилась уже после того, как я увидел ту красоту своими глазами! Величественная восславляющая песнь музыке, с гирлянд, огоньков и блестящих в свете луны скрипичных ключей. Оркестр в национальных костюмах у подножья. Что может быть красивее? Правда, сооружение сутками охраняли правоохранительные органы, так как существовала вероятность, что конструкция может </a:t>
            </a:r>
            <a:r>
              <a:rPr lang="ru-RU" sz="1800" dirty="0" smtClean="0"/>
              <a:t>рухнуть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16992549_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71714" cy="5517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84452181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28684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«Мягкие ёлки»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Вам понадобятся:</a:t>
            </a:r>
          </a:p>
          <a:p>
            <a:r>
              <a:rPr lang="ru-RU" dirty="0" smtClean="0"/>
              <a:t>Ткань;</a:t>
            </a:r>
          </a:p>
          <a:p>
            <a:r>
              <a:rPr lang="ru-RU" dirty="0" smtClean="0"/>
              <a:t>Швейные принадлежности;</a:t>
            </a:r>
          </a:p>
          <a:p>
            <a:r>
              <a:rPr lang="ru-RU" dirty="0" smtClean="0"/>
              <a:t>Фантазия;</a:t>
            </a:r>
            <a:endParaRPr lang="ru-RU" dirty="0"/>
          </a:p>
        </p:txBody>
      </p:sp>
      <p:pic>
        <p:nvPicPr>
          <p:cNvPr id="9" name="Содержимое 8" descr="Christmas-Ideas_000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041569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1620034_el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730265" cy="5387305"/>
          </a:xfrm>
        </p:spPr>
      </p:pic>
      <p:pic>
        <p:nvPicPr>
          <p:cNvPr id="8" name="Содержимое 7" descr="elka_tk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3948132" cy="53680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573290_393203_263931460319220_214686735243693_754949_493333474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999608" cy="4999608"/>
          </a:xfrm>
        </p:spPr>
      </p:pic>
      <p:pic>
        <p:nvPicPr>
          <p:cNvPr id="6" name="Содержимое 5" descr="загружен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908720"/>
            <a:ext cx="4139952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«Подвесные ёлки»</a:t>
            </a:r>
            <a:endParaRPr lang="ru-RU" sz="3600" dirty="0"/>
          </a:p>
        </p:txBody>
      </p:sp>
      <p:pic>
        <p:nvPicPr>
          <p:cNvPr id="5" name="Содержимое 4" descr="creative-firetree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90134"/>
            <a:ext cx="3672408" cy="518283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Вам понадобятся:</a:t>
            </a:r>
          </a:p>
          <a:p>
            <a:r>
              <a:rPr lang="ru-RU" dirty="0" smtClean="0"/>
              <a:t>елочные шары;</a:t>
            </a:r>
          </a:p>
          <a:p>
            <a:r>
              <a:rPr lang="ru-RU" dirty="0" smtClean="0"/>
              <a:t>катушка лески;</a:t>
            </a:r>
          </a:p>
          <a:p>
            <a:r>
              <a:rPr lang="ru-RU" dirty="0" smtClean="0"/>
              <a:t>цепочки ;</a:t>
            </a:r>
          </a:p>
          <a:p>
            <a:r>
              <a:rPr lang="ru-RU" dirty="0" smtClean="0"/>
              <a:t>соединительное кольцо;</a:t>
            </a:r>
          </a:p>
          <a:p>
            <a:r>
              <a:rPr lang="ru-RU" dirty="0" smtClean="0"/>
              <a:t>Инструменты;</a:t>
            </a:r>
          </a:p>
          <a:p>
            <a:r>
              <a:rPr lang="ru-RU" dirty="0" smtClean="0"/>
              <a:t>Фантазия;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hristmas-Ideas_00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20688"/>
            <a:ext cx="7947638" cy="5501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aultier_Christmas_Tr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663822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egla-tr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398387" cy="5675337"/>
          </a:xfrm>
        </p:spPr>
      </p:pic>
      <p:pic>
        <p:nvPicPr>
          <p:cNvPr id="6" name="Содержимое 5" descr="Christmas-Ideas_000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1" y="548680"/>
            <a:ext cx="4170360" cy="5688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«Настенные ёлки»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Вам понадобятся:</a:t>
            </a:r>
          </a:p>
          <a:p>
            <a:r>
              <a:rPr lang="ru-RU" dirty="0" smtClean="0"/>
              <a:t>Чистая стена;</a:t>
            </a:r>
          </a:p>
          <a:p>
            <a:r>
              <a:rPr lang="ru-RU" dirty="0" smtClean="0"/>
              <a:t>Фантазия, фантазия и еще раз фантазия;</a:t>
            </a:r>
          </a:p>
        </p:txBody>
      </p:sp>
      <p:pic>
        <p:nvPicPr>
          <p:cNvPr id="7" name="Содержимое 6" descr="image-1-0-2337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7842" y="1340768"/>
            <a:ext cx="350620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«Новогодняя елка в Рио-де-Жанейро, Бразилия»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6576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193232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 еще я видел, как фейерверки освещают самую большую </a:t>
            </a:r>
            <a:r>
              <a:rPr lang="ru-RU" b="1" dirty="0" smtClean="0"/>
              <a:t>новогоднюю елку</a:t>
            </a:r>
            <a:r>
              <a:rPr lang="ru-RU" dirty="0" smtClean="0"/>
              <a:t>, сооруженную на воде. Идея создать плавающую красавицу пришла в голову бразильцам. Предприимчивый ресторатор с Рио-де-Жанейро предложил на собственные деньги построить огромный </a:t>
            </a:r>
            <a:r>
              <a:rPr lang="ru-RU" b="1" dirty="0" smtClean="0"/>
              <a:t>символ Нового года</a:t>
            </a:r>
            <a:r>
              <a:rPr lang="ru-RU" dirty="0" smtClean="0"/>
              <a:t> у входа в свой новый ресторан, открытие которого было запланировано как раз на </a:t>
            </a:r>
            <a:r>
              <a:rPr lang="ru-RU" b="1" dirty="0" smtClean="0"/>
              <a:t>Новый год</a:t>
            </a:r>
            <a:r>
              <a:rPr lang="ru-RU" dirty="0" smtClean="0"/>
              <a:t>. Власти города приняли такое предложение, от чего в выигрыше остались все – </a:t>
            </a:r>
            <a:r>
              <a:rPr lang="ru-RU" dirty="0" err="1" smtClean="0"/>
              <a:t>Рио</a:t>
            </a:r>
            <a:r>
              <a:rPr lang="ru-RU" dirty="0" smtClean="0"/>
              <a:t> прославился диковинкой и привлек невероятный поток туристов, а ресторатор получил множество новых клиентов.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hristmastr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986252" cy="5324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c8ecb391e85bbe0b97db2cfd17f1f6c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275214" cy="58061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16987242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623408"/>
            <a:ext cx="7984816" cy="53258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hristmas-Ideas_00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404664"/>
            <a:ext cx="3911987" cy="5904656"/>
          </a:xfrm>
        </p:spPr>
      </p:pic>
      <p:pic>
        <p:nvPicPr>
          <p:cNvPr id="6" name="Содержимое 5" descr="Christmas-Ideas_00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404664"/>
            <a:ext cx="3744416" cy="5891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astennaya-el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724778" cy="4721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836712"/>
            <a:ext cx="6019868" cy="5016557"/>
          </a:xfrm>
        </p:spPr>
      </p:pic>
      <p:pic>
        <p:nvPicPr>
          <p:cNvPr id="6" name="Содержимое 5" descr="image-1-0-2337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-2844824" y="832922"/>
            <a:ext cx="7128792" cy="504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lka-na-stenu-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831970" cy="5040560"/>
          </a:xfrm>
        </p:spPr>
      </p:pic>
      <p:pic>
        <p:nvPicPr>
          <p:cNvPr id="6" name="Содержимое 5" descr="large_2cfdaf71f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908720"/>
            <a:ext cx="496855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«Настольные декоративные ёлочки»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Вам понадобятся:</a:t>
            </a:r>
          </a:p>
          <a:p>
            <a:r>
              <a:rPr lang="ru-RU" dirty="0" smtClean="0"/>
              <a:t>Свободное место;</a:t>
            </a:r>
          </a:p>
          <a:p>
            <a:r>
              <a:rPr lang="ru-RU" dirty="0" smtClean="0"/>
              <a:t>Фантазия;</a:t>
            </a:r>
            <a:endParaRPr lang="ru-RU" dirty="0"/>
          </a:p>
        </p:txBody>
      </p:sp>
      <p:pic>
        <p:nvPicPr>
          <p:cNvPr id="7" name="Содержимое 6" descr="b52bd3693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776935" cy="48832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9173629_1318941896_elka_vari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27152"/>
            <a:ext cx="4000091" cy="5468874"/>
          </a:xfrm>
        </p:spPr>
      </p:pic>
      <p:pic>
        <p:nvPicPr>
          <p:cNvPr id="6" name="Содержимое 5" descr="1042-yilbasi-agacinizi-kendiniz-yapin-4ecd120ddf81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4213" y="815712"/>
            <a:ext cx="4110235" cy="548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obychnye-novogodnie-elki-1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6958466" cy="5400600"/>
          </a:xfrm>
        </p:spPr>
      </p:pic>
      <p:pic>
        <p:nvPicPr>
          <p:cNvPr id="6" name="Содержимое 5" descr="novogodnyaya-elka-iz-shishek-svoimi-rukami-5-variantov-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39952" y="620688"/>
            <a:ext cx="4248472" cy="54272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«Новогодняя елка в Токио №1, Япония»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352839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 вот такой «технологичной» </a:t>
            </a:r>
            <a:r>
              <a:rPr lang="ru-RU" b="1" dirty="0" smtClean="0"/>
              <a:t>елкой</a:t>
            </a:r>
            <a:r>
              <a:rPr lang="ru-RU" dirty="0" smtClean="0"/>
              <a:t> была украшена центральная площадь Токио в канун Нового, 2012. Такое решение для высокоразвитого информационного общества Японии совершенно не случайно, ведь здесь все, от автомобиля до офиса, несет в себе нацеленность на технологическое развитие.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4144838" cy="5526450"/>
          </a:xfrm>
        </p:spPr>
      </p:pic>
      <p:pic>
        <p:nvPicPr>
          <p:cNvPr id="6" name="Содержимое 5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32100" y="764705"/>
            <a:ext cx="3984316" cy="5557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98a5f6402e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934015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«Съедобные(вкусные) ёлочки»</a:t>
            </a:r>
            <a:endParaRPr lang="ru-RU" sz="3600" dirty="0"/>
          </a:p>
        </p:txBody>
      </p:sp>
      <p:pic>
        <p:nvPicPr>
          <p:cNvPr id="5" name="Содержимое 4" descr="Christmas-Ideas_00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00807"/>
            <a:ext cx="3239708" cy="47735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Нам понадобятся:</a:t>
            </a:r>
          </a:p>
          <a:p>
            <a:r>
              <a:rPr lang="ru-RU" dirty="0" smtClean="0"/>
              <a:t>Продукты(по вкусу);</a:t>
            </a:r>
          </a:p>
          <a:p>
            <a:r>
              <a:rPr lang="ru-RU" dirty="0" smtClean="0"/>
              <a:t>Каркас;</a:t>
            </a:r>
          </a:p>
          <a:p>
            <a:r>
              <a:rPr lang="ru-RU" dirty="0" smtClean="0"/>
              <a:t>Зубочистки;</a:t>
            </a:r>
          </a:p>
          <a:p>
            <a:r>
              <a:rPr lang="ru-RU" dirty="0" smtClean="0"/>
              <a:t>Фантазия;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417411907_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04810" cy="5472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ec31c5a6d19b037f20898f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5664630" cy="4248472"/>
          </a:xfrm>
        </p:spPr>
      </p:pic>
      <p:pic>
        <p:nvPicPr>
          <p:cNvPr id="6" name="Содержимое 5" descr="c3614d661681db817a0452a2470e87c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764704"/>
            <a:ext cx="4180260" cy="5573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4472" y="663448"/>
            <a:ext cx="3937528" cy="5442448"/>
          </a:xfrm>
        </p:spPr>
      </p:pic>
      <p:pic>
        <p:nvPicPr>
          <p:cNvPr id="6" name="Содержимое 5" descr="y_49ee779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660518"/>
            <a:ext cx="3888432" cy="54327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echen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936972" cy="5144325"/>
          </a:xfrm>
        </p:spPr>
      </p:pic>
      <p:pic>
        <p:nvPicPr>
          <p:cNvPr id="6" name="Содержимое 5" descr="Елка съедобна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4273863" cy="5139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1550" y="1196752"/>
            <a:ext cx="3880005" cy="5173340"/>
          </a:xfrm>
        </p:spPr>
      </p:pic>
      <p:pic>
        <p:nvPicPr>
          <p:cNvPr id="6" name="Содержимое 5" descr="suspiro_533_17.11.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196752"/>
            <a:ext cx="3888432" cy="52039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4005064"/>
            <a:ext cx="8748464" cy="97748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1500" dirty="0" smtClean="0"/>
              <a:t>КОНЕЦ</a:t>
            </a:r>
            <a:endParaRPr lang="ru-RU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«Новогодняя елка в Токио №1, Япония»</a:t>
            </a:r>
            <a:endParaRPr lang="ru-RU" sz="2000" dirty="0"/>
          </a:p>
        </p:txBody>
      </p:sp>
      <p:pic>
        <p:nvPicPr>
          <p:cNvPr id="6" name="Содержимое 5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8245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2060848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Впрочем, жителям прогрессивной восточной страны не чуждо и прекрасное. Не так давно японский художник </a:t>
            </a:r>
            <a:r>
              <a:rPr lang="ru-RU" dirty="0" err="1" smtClean="0"/>
              <a:t>Масару</a:t>
            </a:r>
            <a:r>
              <a:rPr lang="ru-RU" dirty="0" smtClean="0"/>
              <a:t> </a:t>
            </a:r>
            <a:r>
              <a:rPr lang="ru-RU" dirty="0" err="1" smtClean="0"/>
              <a:t>Одзаки</a:t>
            </a:r>
            <a:r>
              <a:rPr lang="ru-RU" dirty="0" smtClean="0"/>
              <a:t> создал световую инсталляцию на тему </a:t>
            </a:r>
            <a:r>
              <a:rPr lang="ru-RU" b="1" dirty="0" smtClean="0"/>
              <a:t>Новогодней елки</a:t>
            </a:r>
            <a:r>
              <a:rPr lang="ru-RU" dirty="0" smtClean="0"/>
              <a:t>. Вот под каким необычным углом рождественскую красавицу увидел знаменитый японский эстет и философ.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Новогодняя елка в Лондоне, Англия»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7011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Еще одна световая инсталляция во ставу технологического прогресса и во имя </a:t>
            </a:r>
            <a:r>
              <a:rPr lang="ru-RU" b="1" dirty="0" smtClean="0"/>
              <a:t>Нового года</a:t>
            </a:r>
            <a:r>
              <a:rPr lang="ru-RU" dirty="0" smtClean="0"/>
              <a:t> была создана в Лондоне. Для изготовления этого праздничного дерева было использовано 600 неоновых ламп!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Елка из велосипедов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724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последнее время в мире все более популярными становятся </a:t>
            </a:r>
            <a:r>
              <a:rPr lang="ru-RU" b="1" dirty="0" smtClean="0"/>
              <a:t>необычные елки</a:t>
            </a:r>
            <a:r>
              <a:rPr lang="ru-RU" dirty="0" smtClean="0"/>
              <a:t>, созданные во имя защиты живой природы от уничтожения. Например, совсем недавно в одном из европейских городов появилось сооружение с велосипедов, несущее в себе двойную символическую нагрузку. Во-первых, велосипед – экологически-чистый транспорт, во-вторых, ни одна живая </a:t>
            </a:r>
            <a:r>
              <a:rPr lang="ru-RU" b="1" dirty="0" smtClean="0"/>
              <a:t>елка</a:t>
            </a:r>
            <a:r>
              <a:rPr lang="ru-RU" dirty="0" smtClean="0"/>
              <a:t> в построении конструкции ее имени не пострадала!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Елка из пластиковых бутылок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5" name="Содержимое 4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7202" y="1770063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 легкой подачи творческих экологов мир увидела еще одна знаменитая (и, даже, очень красивая!) елка с пятилитровых пластиковых баклаг и труб ПВХ.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«</a:t>
            </a:r>
            <a:r>
              <a:rPr lang="ru-RU" sz="3600" b="1" dirty="0" smtClean="0"/>
              <a:t>Елка из гирлянд»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новогодняя ёлк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628800"/>
            <a:ext cx="3496766" cy="46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Впрочем, обсуждая особенности современных экологически-безопасных </a:t>
            </a:r>
            <a:r>
              <a:rPr lang="ru-RU" b="1" dirty="0" smtClean="0"/>
              <a:t>елок</a:t>
            </a:r>
            <a:r>
              <a:rPr lang="ru-RU" dirty="0" smtClean="0"/>
              <a:t>, мы отвлеклись от главного – Книги Гиннеса. На ее страницах есть и Филиппинская новогодняя красавица, созданная с гирлянд, высотой почти 50 метров.  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263</TotalTime>
  <Words>346</Words>
  <Application>Microsoft Office PowerPoint</Application>
  <PresentationFormat>Экран (4:3)</PresentationFormat>
  <Paragraphs>67</Paragraphs>
  <Slides>48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Метро</vt:lpstr>
      <vt:lpstr>«Креативные идеи к Новому году. Инслалляция ёлок.»</vt:lpstr>
      <vt:lpstr>«Новогодняя елка в Мехико, Мексика»   </vt:lpstr>
      <vt:lpstr>«Новогодняя елка в Рио-де-Жанейро, Бразилия» </vt:lpstr>
      <vt:lpstr>«Новогодняя елка в Токио №1, Япония» </vt:lpstr>
      <vt:lpstr>«Новогодняя елка в Токио №1, Япония»</vt:lpstr>
      <vt:lpstr>«Новогодняя елка в Лондоне, Англия» </vt:lpstr>
      <vt:lpstr>«Елка из велосипедов»</vt:lpstr>
      <vt:lpstr>«Елка из пластиковых бутылок»</vt:lpstr>
      <vt:lpstr>«Елка из гирлянд»   </vt:lpstr>
      <vt:lpstr>«Новогодняя елка в Цюрихе, Швейцария» </vt:lpstr>
      <vt:lpstr>«Новогодняя елка в Лиме, Перу» </vt:lpstr>
      <vt:lpstr>   </vt:lpstr>
      <vt:lpstr>Слайд 13</vt:lpstr>
      <vt:lpstr>Слайд 14</vt:lpstr>
      <vt:lpstr>«Красота по-американске.Елка-инсталляция из торговых квартир.» </vt:lpstr>
      <vt:lpstr>«Новогодние ёлки своими руками»</vt:lpstr>
      <vt:lpstr>«Деревянные ёлочки»</vt:lpstr>
      <vt:lpstr>Слайд 18</vt:lpstr>
      <vt:lpstr>Слайд 19</vt:lpstr>
      <vt:lpstr>Слайд 20</vt:lpstr>
      <vt:lpstr>Слайд 21</vt:lpstr>
      <vt:lpstr>«Мягкие ёлки»</vt:lpstr>
      <vt:lpstr>Слайд 23</vt:lpstr>
      <vt:lpstr>Слайд 24</vt:lpstr>
      <vt:lpstr>«Подвесные ёлки»</vt:lpstr>
      <vt:lpstr>Слайд 26</vt:lpstr>
      <vt:lpstr>Слайд 27</vt:lpstr>
      <vt:lpstr>Слайд 28</vt:lpstr>
      <vt:lpstr>«Настенные ёлки»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«Настольные декоративные ёлочки»</vt:lpstr>
      <vt:lpstr>Слайд 38</vt:lpstr>
      <vt:lpstr>Слайд 39</vt:lpstr>
      <vt:lpstr>Слайд 40</vt:lpstr>
      <vt:lpstr>Слайд 41</vt:lpstr>
      <vt:lpstr>«Съедобные(вкусные) ёлочки»</vt:lpstr>
      <vt:lpstr>Слайд 43</vt:lpstr>
      <vt:lpstr>Слайд 44</vt:lpstr>
      <vt:lpstr>Слайд 45</vt:lpstr>
      <vt:lpstr>Слайд 46</vt:lpstr>
      <vt:lpstr>Слайд 47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Креативные идеи к Новому году. Инслалляция елок.</dc:title>
  <dc:creator>Admin</dc:creator>
  <cp:lastModifiedBy>Admin</cp:lastModifiedBy>
  <cp:revision>27</cp:revision>
  <dcterms:created xsi:type="dcterms:W3CDTF">2014-12-21T11:13:54Z</dcterms:created>
  <dcterms:modified xsi:type="dcterms:W3CDTF">2015-01-12T18:10:52Z</dcterms:modified>
</cp:coreProperties>
</file>