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0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96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4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7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6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08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6367-409E-42FB-9BC5-E59F1C760B7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A12B-C785-4C9B-B779-653359872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9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slide" Target="slide3.xml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553"/>
            <a:ext cx="3422348" cy="13573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/>
              <a:t>Выбери домашнее животное</a:t>
            </a:r>
            <a:endParaRPr lang="ru-RU" sz="3200" i="1" dirty="0"/>
          </a:p>
        </p:txBody>
      </p:sp>
      <p:pic>
        <p:nvPicPr>
          <p:cNvPr id="1026" name="Picture 2" descr="http://crosti.ru/patterns/00/02/5c/c1a2b7e2cf/pictur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5" b="98391" l="2632" r="97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05064"/>
            <a:ext cx="1732905" cy="22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luspng.com/img-png/png-golden-retriever-dog-golden-retriever-png-344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8" l="0" r="985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72426"/>
            <a:ext cx="1589730" cy="235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.babadu.ru/upload/resize_cache/iblock/4cc/600_600_19d872669782d4c8c5df2b51d22d76971/3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2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633854"/>
            <a:ext cx="2122961" cy="26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ng.pngtree.com/element_origin_min_pic/17/03/25/f69b047209be1efc44e2c5aa6d6617e9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9" b="99241" l="2760" r="939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76" y="4293096"/>
            <a:ext cx="2148757" cy="22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tumblr.com/cd60a73f24903a33f18e7316628befc4/1gphbwh/T6zn0qvv3/tumblr_static_transparent_fox_clipart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63" y="1412776"/>
            <a:ext cx="2519154" cy="224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wengerfeeds.com/wp-content/uploads/2015/03/Feed_Swin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592" b="96939" l="2041" r="93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1628276" cy="162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3.pixers.pics/pixers/700/FO/59/78/79/30/700_FO59787930_2ba3ae7ac4aa9462858cbccec6a1710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87" y="980728"/>
            <a:ext cx="4120117" cy="422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1079612" y="5733256"/>
            <a:ext cx="2520280" cy="814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Продолжить</a:t>
            </a:r>
            <a:endParaRPr lang="ru-RU" sz="3000" dirty="0"/>
          </a:p>
        </p:txBody>
      </p:sp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5076056" y="5733256"/>
            <a:ext cx="2952328" cy="814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Завершить игру</a:t>
            </a:r>
            <a:endParaRPr lang="ru-RU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3262527" y="292005"/>
            <a:ext cx="2479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МОЛОДЕЦ!!!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3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umschwarzenferkel.de/007-smilie-trau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28" b="93617" l="1928" r="95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495472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>
            <a:hlinkClick r:id="rId4" action="ppaction://hlinksldjump"/>
          </p:cNvPr>
          <p:cNvSpPr/>
          <p:nvPr/>
        </p:nvSpPr>
        <p:spPr>
          <a:xfrm>
            <a:off x="2188824" y="4761997"/>
            <a:ext cx="453650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ПОПРОБУЙ СНОВА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35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Заяц" descr="http://argumenti.ru/images/arhnews/410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5500" l="4063" r="974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43" y="4293096"/>
            <a:ext cx="2593725" cy="162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Белка" descr="http://softsova.ru/_bd/58/73676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4" b="99376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800" y="4450337"/>
            <a:ext cx="22455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Медведь" descr="http://www.kents-cavern.co.uk/userfiles/userfiles/image/cave_bears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21" b="92680" l="51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4899" y="3127302"/>
            <a:ext cx="3629293" cy="277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нопка Медведь"/>
          <p:cNvSpPr/>
          <p:nvPr/>
        </p:nvSpPr>
        <p:spPr>
          <a:xfrm>
            <a:off x="254394" y="365264"/>
            <a:ext cx="2214496" cy="684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Медведь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Кнопка Белка"/>
          <p:cNvSpPr/>
          <p:nvPr/>
        </p:nvSpPr>
        <p:spPr>
          <a:xfrm>
            <a:off x="3465280" y="375125"/>
            <a:ext cx="2214496" cy="684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Белка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Кнопка заяц"/>
          <p:cNvSpPr/>
          <p:nvPr/>
        </p:nvSpPr>
        <p:spPr>
          <a:xfrm>
            <a:off x="6676166" y="365264"/>
            <a:ext cx="2214496" cy="6840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Заяц</a:t>
            </a:r>
            <a:endParaRPr lang="ru-RU" sz="20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8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47 0.14653 C 0.21042 0.14306 0.23524 0.15301 0.26233 0.15672 C 0.27552 0.16158 0.28872 0.14653 0.30069 0.14144 C 0.31615 0.1426 0.33142 0.14653 0.34688 0.14908 C 0.37344 0.16158 0.4033 0.15324 0.43142 0.15417 C 0.44115 0.15648 0.45069 0.15857 0.46042 0.16065 C 0.48663 0.16019 0.51354 0.16574 0.53924 0.15811 C 0.54722 0.15579 0.55417 0.15232 0.56233 0.15047 C 0.56667 0.14445 0.56771 0.14329 0.57379 0.14514 C 0.58194 0.15348 0.57292 0.14653 0.58247 0.14653 C 0.58611 0.14653 0.59306 0.14908 0.59306 0.14931 C 0.60399 0.14861 0.61615 0.15371 0.62569 0.14653 C 0.63576 0.13912 0.61493 0.14514 0.63333 0.14144 C 0.63906 0.1419 0.64497 0.14167 0.65069 0.1426 C 0.65868 0.14398 0.66528 0.1551 0.67292 0.15811 C 0.67969 0.16088 0.68698 0.15996 0.69392 0.16065 C 0.72014 0.15996 0.73385 0.16065 0.75556 0.15556 C 0.78177 0.15672 0.78629 0.15764 0.81319 0.15556 C 0.82726 0.1544 0.84132 0.14792 0.85556 0.14653 C 0.86458 0.14329 0.85278 0.14723 0.86806 0.14398 C 0.87708 0.14213 0.88472 0.13866 0.89392 0.1375 C 0.90747 0.13218 0.92118 0.13311 0.93542 0.13241 C 0.94566 0.12871 0.95573 0.12848 0.96615 0.12593 C 0.97587 0.12361 0.98403 0.12084 0.99392 0.11968 C 1.00399 0.1169 1.01337 0.11273 1.02379 0.11065 C 1.03056 0.1051 1.03819 0.10301 1.04497 0.09769 C 1.05087 0.09283 1.05469 0.0875 1.06129 0.0838 C 1.06389 0.07848 1.06962 0.07061 1.07379 0.06713 C 1.07448 0.06574 1.07483 0.06436 1.07569 0.0632 C 1.07656 0.06204 1.07795 0.06181 1.07865 0.06065 C 1.08004 0.05834 1.08021 0.05533 1.08142 0.05301 C 1.08212 0.03542 1.08559 0.01135 1.07865 -0.00486 C 1.0776 -0.01157 1.07517 -0.01782 1.07292 -0.02407 C 1.07153 -0.03379 1.06719 -0.04189 1.06233 -0.04953 C 1.05781 -0.05671 1.05278 -0.0662 1.04688 -0.07152 C 1.03559 -0.08217 1.02274 -0.08889 1.01042 -0.09699 C 1.00764 -0.09884 1.00538 -0.10162 1.0026 -0.10347 C 0.9967 -0.10717 0.98993 -0.10902 0.98438 -0.11365 C 0.97569 -0.12106 0.97969 -0.11898 0.97292 -0.12152 C 0.96701 -0.12592 0.96163 -0.13171 0.95556 -0.13564 C 0.94913 -0.13981 0.94201 -0.14282 0.93542 -0.14699 C 0.92483 -0.1537 0.91545 -0.15949 0.90365 -0.16111 C 0.88385 -0.17129 0.86372 -0.1824 0.84306 -0.18935 C 0.83542 -0.19189 0.8276 -0.19305 0.81997 -0.19583 C 0.81267 -0.19838 0.80608 -0.20277 0.79879 -0.20486 C 0.78663 -0.20833 0.77361 -0.20902 0.76129 -0.21111 C 0.74896 -0.21759 0.73611 -0.21666 0.72292 -0.21759 C 0.71858 -0.21597 0.71545 -0.21828 0.71129 -0.2162 C 0.69705 -0.22014 0.70295 -0.21898 0.67865 -0.21759 C 0.66649 -0.21551 0.67379 -0.21689 0.65833 -0.21365 C 0.65642 -0.21319 0.6526 -0.2125 0.6526 -0.21227 C 0.64722 -0.20972 0.64201 -0.2074 0.63629 -0.20602 C 0.6309 -0.20139 0.62535 -0.20185 0.61892 -0.20092 C 0.61215 -0.19745 0.60556 -0.19259 0.59879 -0.18935 C 0.59601 -0.18796 0.59288 -0.18819 0.5901 -0.1868 C 0.5849 -0.18426 0.58229 -0.18171 0.57674 -0.18032 C 0.57066 -0.17708 0.56389 -0.17453 0.55747 -0.17268 C 0.55625 -0.17176 0.55504 -0.1706 0.55365 -0.17014 C 0.55208 -0.16944 0.55035 -0.1699 0.54879 -0.16898 C 0.54757 -0.16805 0.54705 -0.16597 0.54583 -0.16504 C 0.5441 -0.16365 0.54201 -0.16319 0.5401 -0.1625 C 0.53559 -0.16088 0.53108 -0.15995 0.52674 -0.1574 C 0.52118 -0.15393 0.51597 -0.14884 0.51042 -0.14583 C 0.48872 -0.13426 0.46111 -0.12824 0.43819 -0.12662 C 0.42674 -0.12338 0.41615 -0.12129 0.40451 -0.12014 C 0.37396 -0.11088 0.33629 -0.11412 0.30747 -0.11365 C 0.27917 -0.11134 0.23872 -0.10949 0.21233 -0.13032 C 0.20868 -0.13773 0.20764 -0.14861 0.20642 -0.1574 C 0.20677 -0.16643 0.20694 -0.17523 0.20747 -0.18426 C 0.20851 -0.20115 0.22031 -0.21481 0.22951 -0.22407 C 0.23646 -0.23102 0.22986 -0.22824 0.23733 -0.23032 C 0.24254 -0.2375 0.24774 -0.23842 0.25451 -0.24189 C 0.26129 -0.24537 0.26858 -0.25092 0.27569 -0.25347 C 0.28403 -0.25648 0.29323 -0.25625 0.30174 -0.2574 C 0.31615 -0.26342 0.35833 -0.26111 0.37569 -0.26111 " pathEditMode="relative" rAng="0" ptsTypes="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56" y="-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18 0.11898 C 0.12517 0.11736 0.12778 0.11158 0.13177 0.10995 C 0.14149 0.10625 0.15069 0.10255 0.16059 0.09977 C 0.17066 0.1007 0.17396 0.09838 0.17986 0.10625 C 0.18107 0.11111 0.18351 0.11366 0.18559 0.11783 C 0.18628 0.12593 0.18646 0.13426 0.18854 0.14213 C 0.19479 0.13889 0.20121 0.1338 0.20764 0.13171 C 0.21423 0.1294 0.22795 0.12662 0.22795 0.12685 C 0.25208 0.12755 0.28194 0.12292 0.30295 0.14468 C 0.30469 0.15046 0.30694 0.1632 0.30955 0.16898 C 0.31094 0.17222 0.31441 0.17801 0.31441 0.17824 C 0.31476 0.17963 0.31423 0.18403 0.31545 0.1831 C 0.31979 0.17986 0.32187 0.17269 0.32604 0.16898 C 0.32882 0.16644 0.3316 0.16366 0.33455 0.16134 C 0.35139 0.14815 0.36944 0.14421 0.38854 0.14213 C 0.39462 0.14306 0.40087 0.14306 0.40677 0.14468 C 0.4125 0.1463 0.43021 0.16134 0.43177 0.1625 C 0.43732 0.16667 0.43993 0.16713 0.44375 0.17292 C 0.45139 0.18241 0.44288 0.17454 0.45 0.18056 C 0.45156 0.18658 0.45 0.18472 0.45382 0.18171 C 0.45833 0.17824 0.4625 0.17408 0.46736 0.17153 C 0.4816 0.16389 0.48472 0.16412 0.49809 0.16134 C 0.50642 0.16181 0.51493 0.16065 0.52309 0.1625 C 0.52656 0.1632 0.53385 0.17153 0.5375 0.17408 C 0.53889 0.18079 0.53385 0.19954 0.5375 0.19468 C 0.54097 0.19005 0.53958 0.18171 0.54132 0.17546 C 0.55069 0.14259 0.58906 0.14977 0.60677 0.14838 C 0.61024 0.14931 0.61406 0.14954 0.61736 0.15116 C 0.62239 0.1537 0.6243 0.16644 0.62691 0.17153 C 0.62916 0.18195 0.62812 0.17755 0.62986 0.18449 C 0.6309 0.16644 0.62986 0.16597 0.64236 0.1625 C 0.65364 0.16412 0.66007 0.16296 0.66927 0.16898 C 0.68767 0.16736 0.69722 0.16713 0.71736 0.16898 C 0.71823 0.17338 0.71944 0.17732 0.72014 0.18171 C 0.72535 0.17963 0.72413 0.17338 0.72882 0.16898 C 0.73958 0.15903 0.74757 0.15648 0.76059 0.15486 C 0.78368 0.14676 0.81267 0.13681 0.83368 0.15486 C 0.84791 0.13033 0.87274 0.12014 0.89514 0.11783 C 0.91267 0.11852 0.92621 0.11412 0.93854 0.13056 C 0.93854 0.13079 0.94028 0.14074 0.94045 0.14074 C 0.94635 0.14074 0.94375 0.13426 0.94705 0.13171 C 0.95712 0.12338 0.96562 0.12083 0.97691 0.11783 C 1.00851 0.12083 1.00816 0.11134 1.02205 0.13056 C 1.02291 0.1375 1.02187 0.14491 1.02413 0.15116 C 1.02465 0.15232 1.02604 0.15046 1.02691 0.14977 C 1.03055 0.14722 1.03351 0.14306 1.03663 0.13958 C 1.04253 0.13287 1.04913 0.12755 1.05486 0.12037 C 1.06232 0.11111 1.06788 0.10023 1.075 0.09074 C 1.07691 0.08287 1.07882 0.07616 1.07986 0.06783 C 1.07812 0.05185 1.07778 0.03264 1.075 0.01644 C 1.07257 0.00232 1.06736 -0.00903 1.0625 -0.02199 C 1.05625 -0.03889 1.0467 -0.0588 1.03177 -0.0618 C 1.02934 -0.05532 1.02951 -0.03356 1.03177 -0.05671 C 1.03055 -0.0625 1.03038 -0.06875 1.02882 -0.07454 C 1.01476 -0.12685 0.9526 -0.16204 0.91441 -0.16551 C 0.90989 -0.16643 0.90555 -0.16805 0.90104 -0.16829 C 0.87882 -0.16921 0.88819 -0.1618 0.87986 -0.16944 C 0.87535 -0.18773 0.86857 -0.20648 0.85868 -0.22083 C 0.85347 -0.22847 0.84948 -0.23889 0.84236 -0.24259 C 0.83663 -0.2456 0.825 -0.25162 0.825 -0.25139 C 0.80885 -0.25046 0.80295 -0.25069 0.79132 -0.23866 C 0.78437 -0.24792 0.78732 -0.25787 0.78073 -0.26944 C 0.77882 -0.27292 0.77673 -0.27592 0.775 -0.27963 C 0.77205 -0.28495 0.77048 -0.2912 0.76771 -0.2963 C 0.76285 -0.30602 0.75503 -0.31204 0.74809 -0.31944 C 0.73368 -0.33518 0.72187 -0.34745 0.70382 -0.35417 C 0.70121 -0.3537 0.69861 -0.3537 0.69618 -0.35278 C 0.69496 -0.35231 0.69444 -0.34977 0.69323 -0.35023 C 0.69219 -0.35069 0.69305 -0.35301 0.69236 -0.35417 C 0.69132 -0.35579 0.68976 -0.35671 0.68854 -0.35787 C 0.68385 -0.36805 0.6783 -0.37407 0.67118 -0.38102 C 0.66597 -0.38611 0.66892 -0.38102 0.66441 -0.38611 C 0.66128 -0.38958 0.66076 -0.39213 0.65677 -0.39375 C 0.65607 -0.38912 0.6526 -0.37592 0.64757 -0.37592 " pathEditMode="relative" rAng="0" ptsTypes="fffffffffffffffffffffffffffffffffffffffffffffffffffffffffffffffffffffffffA">
                                      <p:cBhvr>
                                        <p:cTn id="11" dur="3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34" y="-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46 0.02315 C -0.16597 0.0213 -0.16962 0.01783 -0.17396 0.01551 C -0.17952 0.0081 -0.18698 0.00533 -0.19323 -0.00116 C -0.19931 0.00394 -0.20851 -0.00023 -0.21528 -0.00116 C -0.22552 0.00046 -0.2382 -1.48148E-6 -0.24809 0.00648 C -0.25156 0.0088 -0.25573 0.01806 -0.25573 0.01829 C -0.25816 0.03287 -0.26181 0.03218 -0.27205 0.03611 C -0.29722 0.03333 -0.28073 0.03704 -0.31927 0.01412 L -0.31927 0.01435 C -0.36337 0.00139 -0.34531 0.00509 -0.37309 0.00023 C -0.45087 0.00162 -0.41545 -0.00278 -0.45087 0.00903 C -0.45643 0.01644 -0.46059 0.02269 -0.46823 0.0257 C -0.47257 0.02037 -0.47136 0.0125 -0.47396 0.00903 C -0.48698 -0.00833 -0.49913 -0.02361 -0.51736 -0.03055 C -0.53264 -0.0294 -0.54167 -0.02454 -0.55573 -0.01782 C -0.56042 -0.01551 -0.56441 -0.01134 -0.56927 -0.01018 C -0.57448 -0.00903 -0.57952 -0.0081 -0.58455 -0.00625 C -0.59497 -0.01088 -0.60278 -0.02199 -0.6125 -0.02801 C -0.61771 -0.03125 -0.62622 -0.0331 -0.63177 -0.03449 C -0.64271 -0.0331 -0.65365 -0.03264 -0.66441 -0.03055 C -0.67292 -0.02893 -0.68056 -0.0169 -0.69028 -0.01389 C -0.69149 -0.01273 -0.69584 -0.00787 -0.69809 -0.00879 C -0.7092 -0.01366 -0.71962 -0.02592 -0.72778 -0.03704 C -0.72969 -0.04629 -0.73195 -0.04583 -0.72986 -0.05764 C -0.72952 -0.05949 -0.72656 -0.06366 -0.72778 -0.06273 C -0.72969 -0.06134 -0.73021 -0.0581 -0.73177 -0.05625 C -0.74097 -0.04491 -0.73872 -0.04699 -0.74809 -0.04352 C -0.76146 -0.04514 -0.77518 -0.04537 -0.78837 -0.04861 C -0.79913 -0.05116 -0.81268 -0.06852 -0.82118 -0.07685 C -0.82969 -0.08518 -0.83837 -0.09305 -0.84618 -0.10254 C -0.84861 -0.10532 -0.85018 -0.10903 -0.85191 -0.11273 C -0.85382 -0.1169 -0.85677 -0.12546 -0.85677 -0.12523 C -0.85886 -0.14074 -0.85156 -0.1618 -0.84132 -0.16921 C -0.83889 -0.17384 -0.83663 -0.17639 -0.83264 -0.17801 C -0.8224 -0.18704 -0.81215 -0.19768 -0.80087 -0.2037 C -0.78594 -0.22361 -0.775 -0.2162 -0.75278 -0.21528 C -0.7441 -0.20879 -0.7434 -0.2037 -0.73455 -0.20764 C -0.71875 -0.2287 -0.69549 -0.23565 -0.675 -0.24467 C -0.66962 -0.24305 -0.66389 -0.24236 -0.65868 -0.23958 C -0.65625 -0.23842 -0.65504 -0.23449 -0.65278 -0.2331 C -0.65191 -0.23264 -0.65087 -0.23403 -0.65 -0.23449 C -0.64132 -0.22662 -0.63993 -0.22685 -0.62882 -0.22801 C -0.61545 -0.23588 -0.60261 -0.24305 -0.58941 -0.25116 C -0.58247 -0.25532 -0.57431 -0.25671 -0.56823 -0.26273 C -0.56372 -0.26736 -0.56007 -0.27176 -0.55486 -0.2743 C -0.55156 -0.26389 -0.55365 -0.26273 -0.54514 -0.26643 C -0.54288 -0.26852 -0.54045 -0.27037 -0.53837 -0.27292 C -0.53594 -0.27569 -0.5342 -0.2794 -0.53177 -0.28194 C -0.52882 -0.28495 -0.525 -0.28657 -0.52205 -0.28958 C -0.51823 -0.29352 -0.51528 -0.29861 -0.51146 -0.30254 C -0.50538 -0.30879 -0.49844 -0.31389 -0.49236 -0.32037 C -0.48195 -0.33125 -0.47274 -0.34167 -0.45955 -0.34467 C -0.45243 -0.33981 -0.45122 -0.3412 -0.44236 -0.34352 C -0.43768 -0.3493 -0.43281 -0.35278 -0.42778 -0.35764 C -0.42292 -0.36227 -0.42483 -0.36389 -0.41927 -0.36782 C -0.40851 -0.37546 -0.39375 -0.37824 -0.38177 -0.38055 C -0.37379 -0.37917 -0.36771 -0.37893 -0.36059 -0.37546 C -0.35191 -0.37106 -0.34584 -0.36667 -0.33646 -0.36528 C -0.32778 -0.36204 -0.32309 -0.36528 -0.31736 -0.37292 C -0.31702 -0.375 -0.31806 -0.3794 -0.31632 -0.3794 C -0.31459 -0.3794 -0.31545 -0.375 -0.31528 -0.37292 C -0.31424 -0.36435 -0.31563 -0.35486 -0.3125 -0.34722 C -0.30816 -0.33634 -0.30677 -0.33102 -0.30382 -0.32037 C -0.30209 -0.31435 -0.29705 -0.3037 -0.29705 -0.30347 C -0.2875 -0.30717 -0.29045 -0.30671 -0.27309 -0.30254 C -0.27222 -0.30231 -0.27188 -0.30046 -0.27118 -0.29977 C -0.26927 -0.29792 -0.26528 -0.29467 -0.26528 -0.29444 C -0.26302 -0.29028 -0.26337 -0.29236 -0.26337 -0.28842 " pathEditMode="relative" rAng="0" ptsTypes="fffffffFfffffffffffffffffffffffffffffffffffffffffffffffffffffffffffA">
                                      <p:cBhvr>
                                        <p:cTn id="16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78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334</TotalTime>
  <Words>13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2018-02-14T06:22:07Z</dcterms:created>
  <dcterms:modified xsi:type="dcterms:W3CDTF">2018-02-14T11:57:34Z</dcterms:modified>
</cp:coreProperties>
</file>