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94" autoAdjust="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25C7C-5CE3-46D6-83E9-231AD08D90B6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F6AC3A-846F-4C48-AD03-3DEC25D55663}" type="pres">
      <dgm:prSet presAssocID="{DAE25C7C-5CE3-46D6-83E9-231AD08D90B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35BA2A01-A266-48DE-8203-8C810AB09F03}" type="presOf" srcId="{DAE25C7C-5CE3-46D6-83E9-231AD08D90B6}" destId="{50F6AC3A-846F-4C48-AD03-3DEC25D5566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78DE37-62F5-4BF5-9307-1A1BD8DD051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98B297-6C65-4B8C-96C3-548D9F21E8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24744"/>
            <a:ext cx="7175351" cy="3800713"/>
          </a:xfrm>
        </p:spPr>
        <p:txBody>
          <a:bodyPr/>
          <a:lstStyle/>
          <a:p>
            <a:pPr algn="ctr"/>
            <a:r>
              <a:rPr lang="ru-RU" dirty="0" smtClean="0"/>
              <a:t>ПРОЕКТИРОВАНИЕ СОВРЕМЕННОГО УРОКА В УСЛОВИЯХ ФГОС 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242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Как готовиться к уроку по ФГОС ООО?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3.Рефлексия учителя</a:t>
            </a:r>
          </a:p>
          <a:p>
            <a:r>
              <a:rPr lang="ru-RU" sz="3200" dirty="0" smtClean="0"/>
              <a:t>Соотнести планируемые результаты урока с поставленными целями</a:t>
            </a:r>
          </a:p>
          <a:p>
            <a:r>
              <a:rPr lang="ru-RU" sz="3200" dirty="0" smtClean="0"/>
              <a:t>Оценить возможные риски деятельности учащихся и учителя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33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58570726"/>
              </p:ext>
            </p:extLst>
          </p:nvPr>
        </p:nvGraphicFramePr>
        <p:xfrm>
          <a:off x="971600" y="764704"/>
          <a:ext cx="7704856" cy="3831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СТРАТЕГИЯ СОВРЕМЕННОГО УРОКА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908720"/>
            <a:ext cx="2304256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УДИВЛЕНИЕ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791" y="888900"/>
            <a:ext cx="23225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88901"/>
            <a:ext cx="23225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7" y="2674985"/>
            <a:ext cx="23225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272" y="2674984"/>
            <a:ext cx="23225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55976" y="13407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ИНТЕРЕС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1196753"/>
            <a:ext cx="2304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ПОЗНАВАТЕЛЬНАЯ </a:t>
            </a:r>
          </a:p>
          <a:p>
            <a:r>
              <a:rPr lang="ru-RU" dirty="0" smtClean="0"/>
              <a:t>ДЕЯТЕЛЬНОСТЬ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30689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ОТКРЫТИЕ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39952" y="2998150"/>
            <a:ext cx="1872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РЕФЛЕКСИВНАЯ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92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332656"/>
            <a:ext cx="5966666" cy="1800200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 smtClean="0"/>
              <a:t>Как получить новый образовательный результат?</a:t>
            </a: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2348880"/>
            <a:ext cx="5970494" cy="309409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Развитие личности учащегося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Учитель – Соавтор образовательного продукта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Ученик –активный участник образовательного процесса, деятель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33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Этап 1: мотивирование к учебной деятельности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16701769"/>
              </p:ext>
            </p:extLst>
          </p:nvPr>
        </p:nvGraphicFramePr>
        <p:xfrm>
          <a:off x="2699792" y="476672"/>
          <a:ext cx="4267200" cy="3926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Компоненты урока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Современный урок</a:t>
                      </a:r>
                      <a:endParaRPr lang="ru-RU" sz="2000" dirty="0"/>
                    </a:p>
                  </a:txBody>
                  <a:tcPr/>
                </a:tc>
              </a:tr>
              <a:tr h="9440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Тема урока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Формулируют сами учащиеся</a:t>
                      </a:r>
                      <a:endParaRPr lang="ru-RU" sz="2000" dirty="0"/>
                    </a:p>
                  </a:txBody>
                  <a:tcPr/>
                </a:tc>
              </a:tr>
              <a:tr h="228109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Цели и задачи урока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Формулируют сами учащиеся, определив границы знания и незнания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4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2: построение нового знания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5790404"/>
              </p:ext>
            </p:extLst>
          </p:nvPr>
        </p:nvGraphicFramePr>
        <p:xfrm>
          <a:off x="1259632" y="116632"/>
          <a:ext cx="4686266" cy="4386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133"/>
                <a:gridCol w="2343133"/>
              </a:tblGrid>
              <a:tr h="4007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Компоненты урока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Современный урок</a:t>
                      </a:r>
                      <a:endParaRPr lang="ru-RU" sz="1400" dirty="0"/>
                    </a:p>
                  </a:txBody>
                  <a:tcPr/>
                </a:tc>
              </a:tr>
              <a:tr h="14821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Планирование деятельности по</a:t>
                      </a:r>
                      <a:r>
                        <a:rPr lang="ru-RU" sz="1400" baseline="0" dirty="0" smtClean="0"/>
                        <a:t> изучению новой темы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Планирование учащимися способов достижения намеченной</a:t>
                      </a:r>
                      <a:r>
                        <a:rPr lang="ru-RU" sz="1400" baseline="0" dirty="0" smtClean="0"/>
                        <a:t> цели по построению нового знания</a:t>
                      </a:r>
                      <a:endParaRPr lang="ru-RU" sz="1400" dirty="0"/>
                    </a:p>
                  </a:txBody>
                  <a:tcPr/>
                </a:tc>
              </a:tr>
              <a:tr h="12516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Практическая деятельность учащихся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Учащиеся осуществляют поиск решения и формулируют решение по намеченному</a:t>
                      </a:r>
                      <a:r>
                        <a:rPr lang="ru-RU" sz="1400" baseline="0" dirty="0" smtClean="0"/>
                        <a:t> плану</a:t>
                      </a:r>
                      <a:endParaRPr lang="ru-RU" sz="1400" dirty="0"/>
                    </a:p>
                  </a:txBody>
                  <a:tcPr/>
                </a:tc>
              </a:tr>
              <a:tr h="12516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Осуществления контроля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Учащиеся осуществляют контроль( самоконтроль,</a:t>
                      </a:r>
                      <a:r>
                        <a:rPr lang="ru-RU" sz="1400" baseline="0" dirty="0" smtClean="0"/>
                        <a:t> взаимоконтроль)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smtClean="0"/>
              <a:t>полученных знаний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19603843"/>
              </p:ext>
            </p:extLst>
          </p:nvPr>
        </p:nvGraphicFramePr>
        <p:xfrm>
          <a:off x="1259632" y="548680"/>
          <a:ext cx="64008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Компоненты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 современного типа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Закрепление и</a:t>
                      </a:r>
                      <a:r>
                        <a:rPr lang="ru-RU" baseline="0" dirty="0" smtClean="0"/>
                        <a:t> актуализация полученных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для выполнения ситуативного задания осуществляют выбор уровня и способа</a:t>
                      </a:r>
                      <a:r>
                        <a:rPr lang="ru-RU" baseline="0" dirty="0" smtClean="0"/>
                        <a:t>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Практическая 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осуществляют учебные действия по созданию и презентации продукта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Осуществление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осуществляют контроль(самоконтроль, взаимоконтроль)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8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797152"/>
            <a:ext cx="6512511" cy="862032"/>
          </a:xfrm>
        </p:spPr>
        <p:txBody>
          <a:bodyPr/>
          <a:lstStyle/>
          <a:p>
            <a:r>
              <a:rPr lang="ru-RU" dirty="0" smtClean="0"/>
              <a:t>Рефлексия учебной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77051535"/>
              </p:ext>
            </p:extLst>
          </p:nvPr>
        </p:nvGraphicFramePr>
        <p:xfrm>
          <a:off x="1143000" y="731838"/>
          <a:ext cx="64008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Компоненты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Современный урок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 результатов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сами формулируют возникшие затруднения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Соотнесение</a:t>
                      </a:r>
                      <a:r>
                        <a:rPr lang="ru-RU" baseline="0" dirty="0" smtClean="0"/>
                        <a:t> результатов деятельности с поставленной целью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дают оценку своей деятельности( </a:t>
                      </a:r>
                      <a:r>
                        <a:rPr lang="ru-RU" dirty="0" err="1" smtClean="0"/>
                        <a:t>самооценивание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взаимооценивание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Домашнее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могут выбирать задание из</a:t>
                      </a:r>
                      <a:r>
                        <a:rPr lang="ru-RU" baseline="0" dirty="0" smtClean="0"/>
                        <a:t> предложенных учителем, с учетом своих индивидуальных возможностей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292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готовиться к уроку по ФГОС ООО?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1.Целеполагание</a:t>
            </a:r>
          </a:p>
          <a:p>
            <a:r>
              <a:rPr lang="ru-RU" sz="2800" dirty="0" smtClean="0"/>
              <a:t>Поставить цели урока с учетом формирования УУД</a:t>
            </a:r>
          </a:p>
          <a:p>
            <a:r>
              <a:rPr lang="ru-RU" sz="2800" dirty="0" smtClean="0"/>
              <a:t>Выделить в содержании учебника обязательный программный минимум, который должны усвоить все ученики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972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Как готовиться к уроку по ФГОС ООО?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 smtClean="0"/>
              <a:t>2.Проектирование урока по технологической карте</a:t>
            </a:r>
          </a:p>
          <a:p>
            <a:r>
              <a:rPr lang="ru-RU" dirty="0" smtClean="0"/>
              <a:t>Выявить понятия минимума и максимума в учебном материале</a:t>
            </a:r>
          </a:p>
          <a:p>
            <a:r>
              <a:rPr lang="ru-RU" dirty="0" smtClean="0"/>
              <a:t>Продумать проблемную ситуацию, главный вопрос урока, набор важнейших вопросов для диалога с учениками</a:t>
            </a:r>
          </a:p>
          <a:p>
            <a:r>
              <a:rPr lang="ru-RU" dirty="0" smtClean="0"/>
              <a:t>Включить резервный материал для дополнительного изучения на уроке</a:t>
            </a:r>
          </a:p>
          <a:p>
            <a:r>
              <a:rPr lang="ru-RU" dirty="0" smtClean="0"/>
              <a:t>Продумать форму рефлексии для учащихся на уроке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27726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168</TotalTime>
  <Words>312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ПРОЕКТИРОВАНИЕ СОВРЕМЕННОГО УРОКА В УСЛОВИЯХ ФГОС ОО</vt:lpstr>
      <vt:lpstr>Презентация PowerPoint</vt:lpstr>
      <vt:lpstr>Как получить новый образовательный результат?</vt:lpstr>
      <vt:lpstr>Этап 1: мотивирование к учебной деятельности</vt:lpstr>
      <vt:lpstr>Этап 2: построение нового знания</vt:lpstr>
      <vt:lpstr>Применение полученных знаний</vt:lpstr>
      <vt:lpstr>Рефлексия учебной деятельности</vt:lpstr>
      <vt:lpstr>Как готовиться к уроку по ФГОС ООО?</vt:lpstr>
      <vt:lpstr>Как готовиться к уроку по ФГОС ООО?</vt:lpstr>
      <vt:lpstr>Как готовиться к уроку по ФГОС ООО?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СОВРЕМЕННОГО УРОКА В УСЛОВИЯХ ФГОС ОО</dc:title>
  <dc:creator>Елена Михайловна</dc:creator>
  <cp:lastModifiedBy>Елена Михайловна</cp:lastModifiedBy>
  <cp:revision>8</cp:revision>
  <dcterms:created xsi:type="dcterms:W3CDTF">2017-02-13T06:17:10Z</dcterms:created>
  <dcterms:modified xsi:type="dcterms:W3CDTF">2017-02-13T11:01:51Z</dcterms:modified>
</cp:coreProperties>
</file>