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356992"/>
            <a:ext cx="6400800" cy="144016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и</a:t>
            </a:r>
            <a:r>
              <a:rPr lang="ru-RU" sz="2800" dirty="0" smtClean="0">
                <a:solidFill>
                  <a:schemeClr val="tx1"/>
                </a:solidFill>
              </a:rPr>
              <a:t>нтеллектуальная игра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для 3-х классов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484784"/>
            <a:ext cx="559640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ГРАМОТЕИ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16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ed-kopilka.ru/images/tabl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704856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5436096" y="2708920"/>
            <a:ext cx="291632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59632" y="1772816"/>
            <a:ext cx="648072" cy="3384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3425181">
            <a:off x="5871177" y="1114513"/>
            <a:ext cx="576064" cy="32988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701700" y="3681028"/>
            <a:ext cx="3518371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943636" y="1749833"/>
            <a:ext cx="648072" cy="19311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508486" y="5139056"/>
            <a:ext cx="422375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1749149">
            <a:off x="1668937" y="1709141"/>
            <a:ext cx="2272208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1749149">
            <a:off x="4523503" y="4071097"/>
            <a:ext cx="4021513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3425181">
            <a:off x="4648624" y="3260307"/>
            <a:ext cx="576064" cy="23907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020272" y="2276872"/>
            <a:ext cx="504056" cy="14041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131840" y="2276872"/>
            <a:ext cx="644814" cy="2880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339752" y="1196752"/>
            <a:ext cx="6012668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943636" y="5657634"/>
            <a:ext cx="4408784" cy="5076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70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4406" y="1124744"/>
            <a:ext cx="815807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Любишь кататься, 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люби 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и саночки возить.</a:t>
            </a:r>
          </a:p>
          <a:p>
            <a:pPr algn="r"/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Век живи, 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век 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учись.</a:t>
            </a:r>
          </a:p>
          <a:p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Старый друг 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лучше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новых двух.</a:t>
            </a:r>
          </a:p>
          <a:p>
            <a:pPr algn="r"/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Делу время, 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потехе 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час.</a:t>
            </a:r>
          </a:p>
          <a:p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При солнышке тепло, 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при 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матери добро.</a:t>
            </a:r>
          </a:p>
          <a:p>
            <a:pPr algn="r"/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Вся семья вместе, 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так 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и душа на месте.</a:t>
            </a:r>
          </a:p>
          <a:p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Без труда 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не 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вытащишь и рыбку из пруда.</a:t>
            </a:r>
          </a:p>
          <a:p>
            <a:pPr algn="r"/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Труд человека кормит, 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а 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лень портит.</a:t>
            </a:r>
          </a:p>
        </p:txBody>
      </p:sp>
    </p:spTree>
    <p:extLst>
      <p:ext uri="{BB962C8B-B14F-4D97-AF65-F5344CB8AC3E}">
        <p14:creationId xmlns:p14="http://schemas.microsoft.com/office/powerpoint/2010/main" val="243809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hello_html_m35ed7509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94" b="27457"/>
          <a:stretch/>
        </p:blipFill>
        <p:spPr bwMode="auto">
          <a:xfrm>
            <a:off x="143000" y="908720"/>
            <a:ext cx="9001000" cy="293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\Desktop\hello_html_m35ed7509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9" b="53424"/>
          <a:stretch/>
        </p:blipFill>
        <p:spPr bwMode="auto">
          <a:xfrm>
            <a:off x="86041" y="3840979"/>
            <a:ext cx="9028290" cy="238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42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608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7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97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44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97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259632" y="1124744"/>
            <a:ext cx="5638773" cy="3024336"/>
            <a:chOff x="1259632" y="1124744"/>
            <a:chExt cx="5638773" cy="3024336"/>
          </a:xfrm>
        </p:grpSpPr>
        <p:pic>
          <p:nvPicPr>
            <p:cNvPr id="2" name="Рисунок 1" descr="http://ped-kopilka.ru/images/rebus.gif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40"/>
            <a:stretch/>
          </p:blipFill>
          <p:spPr bwMode="auto">
            <a:xfrm>
              <a:off x="1259632" y="1124744"/>
              <a:ext cx="2736304" cy="30243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Рисунок 3" descr="http://ped-kopilka.ru/images/rebus.gif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40"/>
            <a:stretch/>
          </p:blipFill>
          <p:spPr bwMode="auto">
            <a:xfrm>
              <a:off x="4148336" y="1124744"/>
              <a:ext cx="2736304" cy="30243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398267" y="1268760"/>
              <a:ext cx="21656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Н Я Н Я</a:t>
              </a:r>
              <a:endParaRPr lang="ru-RU" sz="3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68535" y="2204864"/>
              <a:ext cx="21656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М А М А</a:t>
              </a:r>
              <a:endParaRPr lang="ru-RU" sz="3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83968" y="1249047"/>
              <a:ext cx="21656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М О Р Е</a:t>
              </a:r>
              <a:endParaRPr lang="ru-RU" sz="3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87239" y="2204863"/>
              <a:ext cx="21656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Л У Н А</a:t>
              </a:r>
              <a:endParaRPr lang="ru-RU" sz="3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41182" y="3355713"/>
              <a:ext cx="27500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Л И М О Н</a:t>
              </a:r>
              <a:endParaRPr lang="ru-RU" sz="3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48336" y="3355713"/>
              <a:ext cx="27500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Н О М Е Р</a:t>
              </a:r>
              <a:endParaRPr lang="ru-RU" sz="3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10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1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700808"/>
            <a:ext cx="33123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. Дельфин</a:t>
            </a:r>
          </a:p>
          <a:p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2. Щука</a:t>
            </a:r>
          </a:p>
          <a:p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3. Карп</a:t>
            </a:r>
          </a:p>
          <a:p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4. Окунь</a:t>
            </a:r>
          </a:p>
          <a:p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5.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Карась</a:t>
            </a:r>
          </a:p>
          <a:p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6. Сом</a:t>
            </a:r>
          </a:p>
          <a:p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7. Краб</a:t>
            </a:r>
          </a:p>
          <a:p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8. Акула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8212" y="2204864"/>
            <a:ext cx="33123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9. Кит</a:t>
            </a:r>
          </a:p>
          <a:p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10. Рак</a:t>
            </a:r>
          </a:p>
          <a:p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11. Медуза</a:t>
            </a:r>
          </a:p>
          <a:p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12. Осьминог</a:t>
            </a:r>
          </a:p>
          <a:p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13. Сельдь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93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82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8</cp:revision>
  <dcterms:created xsi:type="dcterms:W3CDTF">2017-09-14T16:14:33Z</dcterms:created>
  <dcterms:modified xsi:type="dcterms:W3CDTF">2017-09-14T17:06:44Z</dcterms:modified>
</cp:coreProperties>
</file>