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75" r:id="rId9"/>
    <p:sldId id="276" r:id="rId10"/>
    <p:sldId id="277" r:id="rId11"/>
    <p:sldId id="263" r:id="rId12"/>
    <p:sldId id="267" r:id="rId13"/>
    <p:sldId id="264" r:id="rId14"/>
    <p:sldId id="268" r:id="rId15"/>
    <p:sldId id="265" r:id="rId16"/>
    <p:sldId id="269" r:id="rId17"/>
    <p:sldId id="266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4CAE-63A6-425D-8B91-1D09F48294B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633A-EC4A-4B40-AE22-29931EC1C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633A-EC4A-4B40-AE22-29931EC1C84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9FB9-D6A5-41E0-BA1C-644AF35D58D7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Администрация города Томска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санаторно-лесная школа г. Томска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7358114" cy="557214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«Изучение видового многообразия птиц окрестностей г.Томска»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Чайко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Татьяна, Фадеева Елена,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8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Томск, 2016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Ирина\Desktop\Фото для проекта\20160126_15231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928934"/>
            <a:ext cx="2357454" cy="343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Проект о птицах\птицы вс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92208" cy="5422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Большая синица. Семейство Синицевые Отряд Воробьеобразные.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Ирина\Desktop\Птицы в кормушках\DSC024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5943600" cy="445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785794"/>
            <a:ext cx="3900486" cy="5715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Большая синица. Семейство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Синицевые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Отряд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Воробьеобразные.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Общеизвестная птица. Крупная (чуть мельче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воробья)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синица яркой окраски. Спина зелёная, хвост голубоватый, низ тела жёлтый с продольной чёрной полосой (у самца широкой, у самки узкой). Голова чёрная, щёки, полоски на крыльях и крайние рулевые перья белые. Голос: звонкое «цы-цы-цы», «пинь-пинь, черр» или «ди-линь…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ди-линь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 похожее на звон колокольчиков. Петь начинает рано, уже после зимнего «солнцеворота» в конце декабря – начале января, но самая высокая активность наблюдается в марте – апреле. Занимает старые дупла, естественные пустоты, искусственные гнездовья. Летом исключительно насекомоядна, зимой питается и семенами и падалью, грабит припасы других птиц. Обитатель лиственных и смешанных разреженных лесов, городских парков по всей области. Осенью большинство птиц из леса перебирается к человеческому жилью. Массовый осёдло-кочевой вид.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esktop\Птицы в кормушках\DSC02450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000504"/>
            <a:ext cx="2714644" cy="257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Поползень. Семейство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Поползневые.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Воробьеобразные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Ирина\Desktop\Птицы в кормушках\DSC024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7449"/>
            <a:ext cx="5943600" cy="445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00042"/>
            <a:ext cx="4186238" cy="621510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Поползень. Семейство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Поползневые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Отряд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Воробьеобразные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Мелкая (с воробья) птица с прямым острым клювом и короткими сильными ногами. Хвост прямой, короткий. Верх тела серовато-голубой, низ белый, подхвостье с рыжеватыми пестринами. От клюва к уху чёрная уздечка. Очень голосист. Позывки: звонкое «би-би-би», «цит-цит-цит», «твит-твит-твит» и негромкая трель «тирр». Песня: громкое «твин-твин-твин». В солнечные дни даже при морозной погоде петь начинает уже в январе. Обращает на себя внимание шумным поведением, а также способностью одинаково ловко сновать вверх и вниз головой по стволам деревьев, стенам домов и другим вертикальным поверхностям, разыскивая добычу – беспозвоночных. Часто и охотно спускается вниз и роется  в лесной подстилке, собирая семена. При гнездовании уменьшает диаметр дупел, обмазывая отверстие изнутри глиной, делая гнездо таким образом недоступным для крупных птиц. Населяет хвойные и смешанные леса, сады и парки по всей территории области. Обычный оседло-кочевой вид.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572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Обыкновенный снегирь. Семейство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Вьюрковые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отряд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Воробьеобразные.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Ирина\Desktop\Фото\Птицы в кормушках\DSC024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5370"/>
            <a:ext cx="5943600" cy="445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857232"/>
            <a:ext cx="4329114" cy="558325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Обыкновенный снегирь.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Семейство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Вьюрковые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отряд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Воробьеобразные.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Общеизвестная плотная птица величиной с воробья с чёрной головой и бородкой, чёрными крыльями и хвостом. Спина серая, грудь – ярко-розовая. Полосы на крыльях, надхвостье белые. У самки грудь коричнево-бурая. Голос: мелодичное «фью-фью» или тихое «пить-пить». Песня: негромкое скрипучее ворчание. Поют как самцы так и самки. Наиболее заметен во время зимних кочёвок. Летом ведёт себя очень скрытно и не часто попадается на глаза. Гнездо расположено обычно невысоко в гуще ветвей хвойных деревьев. Питание преимущественно растительное – семена, бутоны, почки. В конце зимы и начале весны часто небольшими стайками кочует вдоль проезжих дорог, где находит себе корм. Гнездится в хвойных и смешанных лесах различного типа, в городских садах и парках. Во время кочёвок встречается в самых разнообразных ландшафтах. Обычный оседло-кочевой вид.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14340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esktop\Фото\Птицы в кормушках\DSC0241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4071942"/>
            <a:ext cx="2541585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400552" cy="629763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Зяблик. Семейство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Вьюрковые.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Воробьеобразные.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Птица величиной с воробья. Пёстрая окраска6 голова голубовато-серая, спина коричневая, надхвостье зелёное, грудь красно-коричневая. Самки тускло окрашенные, оливково-серые. И у самцов и у самок на тёмных крыльях две белые полосы. Позывки: отрывистое «пинь-пинь», монотонное «рю-рю-рю-рю» (говорят: зяблик «рюмит»). Песня: с определённым началом и концом в виде «росчерка» - «фью-фью-фью-филя-ля-ля-ви-чиу-кик». Самцы чаще всего поют в средней части кроны. На дереве или сидит спокойно, или передвигается довольно медленно, боком вдоль ветки. Часто кормится на земле, собирая беспозвоночных. Но ест и растительную пищу, особенно осенью. Весной и осенью летает поодиночке или небольшими стайками. Прилетает в конце марта – начале апреля, отлёт длится до конца октября. Предпочитает сосновые боры и парковые березняки. На севере встречается в смешанных лесах по долинам мелких речек. Обычный вид, обитает по всей области, но более распространен на юге.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929090" cy="658336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Большой пёстрый дятел. Семейство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Дятловые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Отряд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Дятлообразные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Дятел размером с дрозда. Спина черная, крылья пёстрые, бело-чёрные. На затылке у самца красная «перевязка», а у самки голова черная. Хорошо заметно яркое красное подхвостье. Голос: звонкое «чик-чик-чик», иногда переходящее в непродолжительную трель. В брачный период – негромкие воркующие звуки. Самец и самка долбят дупла, в которых выводят птенцов. Весной может пить сок берёз, продалбливая вокруг ствола горизонтальные ряды отверстий. Летом питается разнообразными насекомыми, собирая их на стволах и на земле. К зиме устраивает так называемые кузницы – щели в стволах деревьев, куда вставляет шишки хвойных пород и выклёвывает из них семена. В гнездовой период населяет леса с преобладанием лиственных пород, особенно осины. Зимой тяготеет к хвойным, особенно сосновым лесам. Распространён широко по всей области. Массовый оседло-кочевой вид.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проект\дят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4549014" cy="307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Критерии эффективности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проекте участвовали: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целевая группа  12 человек;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социальный партнер (Облкомприроды);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библиотекарь школы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-учителя и педагоги дополнительного образования.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ходе работы над проектом: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проведена работа по изготовлению кормушек, изучены наиболее встречающиеся в данной местности виды птиц;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выработаны навыки поиска и общения с партнёрами;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приобретены навыки организации совместной деятельности;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приобретён опыт создания презентаций;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проекта.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у граждан России возрастает интерес к природе своей страны. Поэтому так важно знать представителей флоры и фауны своих родных мест.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Наши партнеры: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ОГБОУ «Облкомприрода».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Зоологический музей ТГУ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Ресурсы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Поддержка со стороны администрации МАОУ санаторно-лесная школа, компьютерный класс и   широкие возможности получении необходимой информации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территории двора, закрепленной в бессрочное пользование за санаторно-лесной школой, материальная помощь родителей, библиотечный фонд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научились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делать кормушки (благодаря помощи родителей);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кормить птиц различным кормом;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наблюдать за поведением птиц;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видеть красоту и гармонию в природе.</a:t>
            </a:r>
          </a:p>
          <a:p>
            <a:pPr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узнали: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какие виды птиц остаются зимовать в наших краях, а какие прилетают к нам на зиму;  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как различить птиц по окраске;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какие корма предпочитают птицы.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Наблюдение за зимующими птицами, их подкормка, формирование бережного к ним отношения. Использование полученных данных для изучения многообразия и биологии птиц.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смастерить кормушки и установить их в удобном для птиц и для наблюдателя месте;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регулярные наблюдения за кормушками и прилетающими к ним птицами;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оценить предпочтения разного типа корма птицами;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литературу о видах птиц, прилетающих к кормушкам.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подготовить отчёт в виде выступления с презентацией результатов исследования.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 Приглашаем птичек в гости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Ирина\Desktop\Фото для проекта\20160128_1524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031976">
            <a:off x="1246128" y="2280019"/>
            <a:ext cx="2357454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рина\Desktop\Фото для проекта\20160128_15281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415195">
            <a:off x="5535572" y="2094004"/>
            <a:ext cx="2271722" cy="350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на\Desktop\DSC024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 птиц: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облик и размеры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Окраска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Звуки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издаваемые птицами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Повадки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литературы о птицах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Ирина\Desktop\Фото для проекта\20160129_1411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99910" y="1600200"/>
            <a:ext cx="298660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Изготовление поделок из солёного теста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Ирина\Desktop\Фото для проекта\20160203_1610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2157153" cy="38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рина\Desktop\Фото для проекта\20160203_16073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4554"/>
            <a:ext cx="2158008" cy="383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\Desktop\Фото для проекта\20160203_16085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16" y="928670"/>
            <a:ext cx="2152650" cy="382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рина\Desktop\Фото для проекта\20160203_161110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214554"/>
            <a:ext cx="2158603" cy="383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350</Words>
  <Application>Microsoft Office PowerPoint</Application>
  <PresentationFormat>Экран (4:3)</PresentationFormat>
  <Paragraphs>68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Администрация города Томска Муниципальное автономное общеобразовательное учреждение санаторно-лесная школа г. Томска </vt:lpstr>
      <vt:lpstr>Актуальность проекта. </vt:lpstr>
      <vt:lpstr>Цель проекта:</vt:lpstr>
      <vt:lpstr>  Задачи проекта: </vt:lpstr>
      <vt:lpstr>« Приглашаем птичек в гости!»</vt:lpstr>
      <vt:lpstr>Слайд 6</vt:lpstr>
      <vt:lpstr>Отличительные особенности птиц:</vt:lpstr>
      <vt:lpstr>Изучение литературы о птицах</vt:lpstr>
      <vt:lpstr>Изготовление поделок из солёного теста </vt:lpstr>
      <vt:lpstr>Слайд 10</vt:lpstr>
      <vt:lpstr>Большая синица. Семейство Синицевые Отряд Воробьеобразные. </vt:lpstr>
      <vt:lpstr>Большая синица. Семейство Синицевые Отряд Воробьеобразные. Общеизвестная птица. Крупная (чуть мельче воробья) синица яркой окраски. Спина зелёная, хвост голубоватый, низ тела жёлтый с продольной чёрной полосой (у самца широкой, у самки узкой). Голова чёрная, щёки, полоски на крыльях и крайние рулевые перья белые. Голос: звонкое «цы-цы-цы», «пинь-пинь, черр» или «ди-линь…ди-линь»  похожее на звон колокольчиков. Петь начинает рано, уже после зимнего «солнцеворота» в конце декабря – начале января, но самая высокая активность наблюдается в марте – апреле. Занимает старые дупла, естественные пустоты, искусственные гнездовья. Летом исключительно насекомоядна, зимой питается и семенами и падалью, грабит припасы других птиц. Обитатель лиственных и смешанных разреженных лесов, городских парков по всей области. Осенью большинство птиц из леса перебирается к человеческому жилью. Массовый осёдло-кочевой вид. </vt:lpstr>
      <vt:lpstr>Поползень. Семейство Поползневые. Отряд Воробьеобразные </vt:lpstr>
      <vt:lpstr>Поползень. Семейство Поползневые ОтрядВоробьеобразные Мелкая (с воробья) птица с прямым острым клювом и короткими сильными ногами. Хвост прямой, короткий. Верх тела серовато-голубой, низ белый, подхвостье с рыжеватыми пестринами. От клюва к уху чёрная уздечка. Очень голосист. Позывки: звонкое «би-би-би», «цит-цит-цит», «твит-твит-твит» и негромкая трель «тирр». Песня: громкое «твин-твин-твин». В солнечные дни даже при морозной погоде петь начинает уже в январе. Обращает на себя внимание шумным поведением, а также способностью одинаково ловко сновать вверх и вниз головой по стволам деревьев, стенам домов и другим вертикальным поверхностям, разыскивая добычу – беспозвоночных. Часто и охотно спускается вниз и роется  в лесной подстилке, собирая семена. При гнездовании уменьшает диаметр дупел, обмазывая отверстие изнутри глиной, делая гнездо таким образом недоступным для крупных птиц. Населяет хвойные и смешанные леса, сады и парки по всей территории области. Обычный оседло-кочевой вид. </vt:lpstr>
      <vt:lpstr>Обыкновенный снегирь. Семейство Вьюрковые отряд Воробьеобразные. </vt:lpstr>
      <vt:lpstr>Обыкновенный снегирь. СемействоВьюрковые отряд Воробьеобразные. Общеизвестная плотная птица величиной с воробья с чёрной головой и бородкой, чёрными крыльями и хвостом. Спина серая, грудь – ярко-розовая. Полосы на крыльях, надхвостье белые. У самки грудь коричнево-бурая. Голос: мелодичное «фью-фью» или тихое «пить-пить». Песня: негромкое скрипучее ворчание. Поют как самцы так и самки. Наиболее заметен во время зимних кочёвок. Летом ведёт себя очень скрытно и не часто попадается на глаза. Гнездо расположено обычно невысоко в гуще ветвей хвойных деревьев. Питание преимущественно растительное – семена, бутоны, почки. В конце зимы и начале весны часто небольшими стайками кочует вдоль проезжих дорог, где находит себе корм. Гнездится в хвойных и смешанных лесах различного типа, в городских садах и парках. Во время кочёвок встречается в самых разнообразных ландшафтах. Обычный оседло-кочевой вид. </vt:lpstr>
      <vt:lpstr>Зяблик. Семейство Вьюрковые. Отряд Воробьеобразные. Птица величиной с воробья. Пёстрая окраска6 голова голубовато-серая, спина коричневая, надхвостье зелёное, грудь красно-коричневая. Самки тускло окрашенные, оливково-серые. И у самцов и у самок на тёмных крыльях две белые полосы. Позывки: отрывистое «пинь-пинь», монотонное «рю-рю-рю-рю» (говорят: зяблик «рюмит»). Песня: с определённым началом и концом в виде «росчерка» - «фью-фью-фью-филя-ля-ля-ви-чиу-кик». Самцы чаще всего поют в средней части кроны. На дереве или сидит спокойно, или передвигается довольно медленно, боком вдоль ветки. Часто кормится на земле, собирая беспозвоночных. Но ест и растительную пищу, особенно осенью. Весной и осенью летает поодиночке или небольшими стайками. Прилетает в конце марта – начале апреля, отлёт длится до конца октября. Предпочитает сосновые боры и парковые березняки. На севере встречается в смешанных лесах по долинам мелких речек. Обычный вид, обитает по всей области, но более распространен на юге. </vt:lpstr>
      <vt:lpstr>Большой пёстрый дятел. Семейство Дятловые Отряд Дятлообразные. Дятел размером с дрозда. Спина черная, крылья пёстрые, бело-чёрные. На затылке у самца красная «перевязка», а у самки голова черная. Хорошо заметно яркое красное подхвостье. Голос: звонкое «чик-чик-чик», иногда переходящее в непродолжительную трель. В брачный период – негромкие воркующие звуки. Самец и самка долбят дупла, в которых выводят птенцов. Весной может пить сок берёз, продалбливая вокруг ствола горизонтальные ряды отверстий. Летом питается разнообразными насекомыми, собирая их на стволах и на земле. К зиме устраивает так называемые кузницы – щели в стволах деревьев, куда вставляет шишки хвойных пород и выклёвывает из них семена. В гнездовой период населяет леса с преобладанием лиственных пород, особенно осины. Зимой тяготеет к хвойным, особенно сосновым лесам. Распространён широко по всей области. Массовый оседло-кочевой вид. </vt:lpstr>
      <vt:lpstr>  Критерии эффективности проекта: </vt:lpstr>
      <vt:lpstr>  Наши партнеры: </vt:lpstr>
      <vt:lpstr>  Ресурсы проекта: 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Томска Муниципальное автономное общеобразовательное учреждение санаторно-лесная школа г. Томска</dc:title>
  <dc:creator>Пользователь</dc:creator>
  <cp:lastModifiedBy>Ирина</cp:lastModifiedBy>
  <cp:revision>27</cp:revision>
  <dcterms:created xsi:type="dcterms:W3CDTF">2016-03-26T09:18:18Z</dcterms:created>
  <dcterms:modified xsi:type="dcterms:W3CDTF">2017-03-26T08:03:41Z</dcterms:modified>
</cp:coreProperties>
</file>