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65" r:id="rId13"/>
    <p:sldId id="277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0E48-6EA2-4D00-A230-D85527F2CE7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0D5F-C3B3-4CFA-959E-F137851D5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5000">
    <p:dissolv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8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9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0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gotovim-doma.ru/img/img0925_11.jpg" TargetMode="External"/><Relationship Id="rId5" Type="http://schemas.openxmlformats.org/officeDocument/2006/relationships/image" Target="../media/image13.jpeg"/><Relationship Id="rId4" Type="http://schemas.openxmlformats.org/officeDocument/2006/relationships/image" Target="http://gotovim-doma.ru/img/img0925_12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3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4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5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gotovim-doma.ru/img/img0925_16.jpg" TargetMode="External"/><Relationship Id="rId5" Type="http://schemas.openxmlformats.org/officeDocument/2006/relationships/image" Target="../media/image17.jpeg"/><Relationship Id="rId4" Type="http://schemas.openxmlformats.org/officeDocument/2006/relationships/image" Target="http://gotovim-doma.ru/img/img0925_15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gotovim-doma.ru/img/img0925_16.jpg" TargetMode="External"/><Relationship Id="rId5" Type="http://schemas.openxmlformats.org/officeDocument/2006/relationships/image" Target="../media/image17.jpeg"/><Relationship Id="rId4" Type="http://schemas.openxmlformats.org/officeDocument/2006/relationships/image" Target="http://gotovim-doma.ru/img/img0925_15.j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.jp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2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3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4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5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6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7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8.jp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9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0.jpg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gotovim-doma.ru/img/img0925_12.jpg" TargetMode="External"/><Relationship Id="rId5" Type="http://schemas.openxmlformats.org/officeDocument/2006/relationships/image" Target="../media/image12.jpeg"/><Relationship Id="rId4" Type="http://schemas.openxmlformats.org/officeDocument/2006/relationships/image" Target="http://gotovim-doma.ru/img/img0925_11.jp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3.jp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4.jp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15.jp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gotovim-doma.ru/img/img0925_16.jpg" TargetMode="External"/><Relationship Id="rId5" Type="http://schemas.openxmlformats.org/officeDocument/2006/relationships/image" Target="../media/image17.jpeg"/><Relationship Id="rId4" Type="http://schemas.openxmlformats.org/officeDocument/2006/relationships/image" Target="http://gotovim-doma.ru/img/img0925_15.jpg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http://gotovim-doma.ru/img/img0925_16.jpg" TargetMode="External"/><Relationship Id="rId5" Type="http://schemas.openxmlformats.org/officeDocument/2006/relationships/image" Target="../media/image17.jpeg"/><Relationship Id="rId4" Type="http://schemas.openxmlformats.org/officeDocument/2006/relationships/image" Target="http://gotovim-doma.ru/img/img0925_15.jpg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2.jpg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gotovim-doma.ru/view.php?r=367-recept-Testo-sloenoe-bystrogo-prigotovlenii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3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4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5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6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http://gotovim-doma.ru/img/img0925_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D:\Школа кондитера\фото конкурс кулинаров\0_6ebf_a955b0e4_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000372"/>
            <a:ext cx="4214842" cy="2928958"/>
          </a:xfrm>
          <a:prstGeom prst="rect">
            <a:avLst/>
          </a:prstGeom>
          <a:noFill/>
        </p:spPr>
      </p:pic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42844" y="1857364"/>
            <a:ext cx="8501154" cy="6381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Тема: Слоеное </a:t>
            </a:r>
            <a:r>
              <a:rPr lang="ru-RU" sz="3600" b="1" i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бездрожжевое </a:t>
            </a:r>
            <a:r>
              <a:rPr lang="ru-RU" sz="3600" b="1" i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тесто</a:t>
            </a:r>
            <a:endParaRPr lang="ru-RU" sz="3600" b="1" i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7158" y="5657671"/>
            <a:ext cx="8143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Казакова Нина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Николаевна,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первой квалификационной категории ГПБОУ «УМТ»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п. Улькан, 2015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142852"/>
            <a:ext cx="8143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 Иркутской области «Ульканский межотраслевой техникум»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158" y="2500306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учебной дисциплине МДК «Мучные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кондитерские изделия», профессия «Повар, кондитер», 3 курс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714884"/>
            <a:ext cx="71438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Свободную часть (1/3) теста аккуратно уложить на масляную сторону и защипать боковые стороны.</a:t>
            </a:r>
          </a:p>
        </p:txBody>
      </p:sp>
      <p:pic>
        <p:nvPicPr>
          <p:cNvPr id="3" name="Рисунок 2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43042" y="500042"/>
            <a:ext cx="5572164" cy="36433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429132"/>
            <a:ext cx="750099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Сверху прикрыть масляной частью теста и защипать края. Мягкой кисточкой аккуратно смести муку.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 накрыть пищевой пленкой и убрать в холодильник на ~15-30 минут.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Рисунок 2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14480" y="357166"/>
            <a:ext cx="5786478" cy="385765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571604" y="428604"/>
            <a:ext cx="5572164" cy="35004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4071942"/>
            <a:ext cx="857256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раскатка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(получается 9 слоев теста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тесто достать из холодильника, подпылить мукой рабочую поверхность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тесто. Тесто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положить короткой стороной к себе,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раскатать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 пласт толщиной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1 см.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Раскатывать тесто от центра к краям и от краев к центру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Смести кисточкой муку.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71472" y="3286124"/>
            <a:ext cx="4214842" cy="2928958"/>
          </a:xfrm>
          <a:prstGeom prst="rect">
            <a:avLst/>
          </a:prstGeom>
          <a:noFill/>
        </p:spPr>
      </p:pic>
      <p:pic>
        <p:nvPicPr>
          <p:cNvPr id="3" name="Рисунок 2" descr="Слоеное бездрожжевое тесто"/>
          <p:cNvPicPr/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571472" y="357166"/>
            <a:ext cx="4214842" cy="285752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142984"/>
            <a:ext cx="3247397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 положить широкой стороной к себе.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Левую часть теста подвернуть наверх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6" y="642918"/>
            <a:ext cx="4929222" cy="342902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42976" y="4500570"/>
            <a:ext cx="71438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равой частью накрыть тесто - получилось тройное сложение, а листы теста напоминают странички книги.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715304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2-я раскатка теста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(образуется ~27 слоев теста)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500298" y="1285860"/>
            <a:ext cx="4286280" cy="307183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4500570"/>
            <a:ext cx="8429684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* Слоеное тесто всегда кладется для раскатывания короткой стороной к себе, тогда получается слоистость. Cлегка можно прокатать тесто и вправо, и влево (но лишь слегка, для того, чтобы придать форму прямоугольника).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Рисунок 10" descr="Слоеное бездрожжевое тесто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714612" y="1428736"/>
            <a:ext cx="4214842" cy="300039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71538" y="642918"/>
            <a:ext cx="750099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С теста смести муку и снова сложить тройным сложением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714884"/>
            <a:ext cx="685804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Verdana" pitchFamily="34" charset="0"/>
                <a:ea typeface="Times New Roman" pitchFamily="18" charset="0"/>
              </a:rPr>
              <a:t>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есто  охладить в холодильнике ~15-30 минут, накрыв пищевой пленкой).</a:t>
            </a:r>
            <a:endParaRPr lang="ru-RU" i="1" dirty="0"/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0" descr="Слоеное бездрожжевое тесто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14348" y="571480"/>
            <a:ext cx="3571900" cy="2714644"/>
          </a:xfrm>
          <a:prstGeom prst="rect">
            <a:avLst/>
          </a:prstGeom>
          <a:noFill/>
        </p:spPr>
      </p:pic>
      <p:pic>
        <p:nvPicPr>
          <p:cNvPr id="26625" name="Рисунок 285" descr="Слоеное бездрожжевое тесто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42910" y="3500438"/>
            <a:ext cx="3571900" cy="2643206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457200"/>
            <a:ext cx="2311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429124" y="642918"/>
            <a:ext cx="4500594" cy="48628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Verdana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3-я раскатка теста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образуется ~81 слой теста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)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Охлажденное тесто подпылить мукой, положить "страничками" к себе и снова раскатать до толщины ~7-8 мм.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Verdana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Тесто еще раз сложить тройным сложением, смести муку, и убрать в холодильник, накрыв пищевой пленкой.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928670"/>
            <a:ext cx="4929222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4-я раскатка теста</a:t>
            </a:r>
          </a:p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образуется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~243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слоя теста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Охлажденное тесто снова подпылить мукой и раскатать.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Таким образом, в общей сложности,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4 раза тесто нужно складывать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тройным сложением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и раскатывать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до толщины ~7-8 мм. </a:t>
            </a:r>
          </a:p>
          <a:p>
            <a:endParaRPr lang="ru-RU" i="1" dirty="0" smtClean="0">
              <a:latin typeface="Verdana" pitchFamily="34" charset="0"/>
              <a:ea typeface="Times New Roman" pitchFamily="18" charset="0"/>
            </a:endParaRPr>
          </a:p>
          <a:p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Дальнейшая раскатка теста не рекомендуется, поскольку тонкие слои теста могут разорваться.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Слоеное бездрожжевое тесто готово!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10" descr="Слоеное бездрожжевое тесто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14348" y="857232"/>
            <a:ext cx="3071834" cy="2038354"/>
          </a:xfrm>
          <a:prstGeom prst="rect">
            <a:avLst/>
          </a:prstGeom>
          <a:noFill/>
        </p:spPr>
      </p:pic>
      <p:pic>
        <p:nvPicPr>
          <p:cNvPr id="4" name="Рисунок 285" descr="Слоеное бездрожжевое тесто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42910" y="3286124"/>
            <a:ext cx="3286148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28662" y="1000108"/>
            <a:ext cx="7215238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 можно складывать четверным сложением (оба края теста подгибаются к центру, затем тесто складывается пополам, как книжка) и также производить 4 раскатки.   Тогда после 4 раскатки в тесте образуется 256 слоев теста.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 раскатывать четверное сложение немного сложнее, чем тройное, так как пласт теста получается толще.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28596" y="214290"/>
            <a:ext cx="5214974" cy="321471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429000"/>
            <a:ext cx="7572428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мука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531 г (в том числе на подпыл при раскатке 27 г)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яйцо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34 г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вода 227 г,</a:t>
            </a:r>
            <a:b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соль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г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лимонная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кислота 1 г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сливочное масло или маргарин 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217 г,</a:t>
            </a:r>
            <a:b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мука для масла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357298"/>
            <a:ext cx="6929486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Готовое слоеное тесто нужно нарезать острым ножом, чтобы не сминать края теста.</a:t>
            </a:r>
          </a:p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Смазывать яйцом желательно только поверхность изделий, не смазывая при этом боковые стороны - яйцо будет мешать подъему теста при выпечке.</a:t>
            </a:r>
          </a:p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выпечкой изделий из слоеного теста, противень нужно сбрызнуть холодной водой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8"/>
            <a:ext cx="6786610" cy="43396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 перед выпечкой должно быть хорошо охлажденным.</a:t>
            </a:r>
          </a:p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выпечкой тесто можно наколоть в нескольких местах ножом, чтобы не было вздутий.</a:t>
            </a:r>
          </a:p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Выпекать изделия при температуре ~220°C ~10-25 минут или дольше, в зависимости от рецепта и размера изделий.</a:t>
            </a: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Приятного Вам аппетита!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500166" y="1214422"/>
            <a:ext cx="6429420" cy="144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овторение</a:t>
            </a:r>
            <a:r>
              <a:rPr kumimoji="0" lang="ru-RU" sz="440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мать учения</a:t>
            </a: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D:\анимация\250px-Sartman-s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643182"/>
            <a:ext cx="2786082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14480" y="2428868"/>
            <a:ext cx="5214974" cy="3214710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643042" y="1214422"/>
            <a:ext cx="5572164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Назовите тему урока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357422" y="1857364"/>
            <a:ext cx="4714908" cy="3357586"/>
          </a:xfrm>
          <a:prstGeom prst="rect">
            <a:avLst/>
          </a:prstGeom>
          <a:noFill/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714348" y="500042"/>
            <a:ext cx="792961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Опишите технологию приготовления слоеного пресного теста последовательно, используя изображение.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928794" y="1428736"/>
            <a:ext cx="5214974" cy="3571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6" y="1643050"/>
            <a:ext cx="5000660" cy="36433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428728" y="1643050"/>
            <a:ext cx="6215106" cy="3571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6" y="1714488"/>
            <a:ext cx="5072098" cy="3571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00232" y="1357298"/>
            <a:ext cx="5072098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67403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Приготовление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Советы по приготовлению: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1. Для приготовления слоеного бездрожжевого теста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оптимальная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температура помещения, посуды и продуктов ~15-17°С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При такой температуре масло сохраняет пластичность и его можно не охлаждать, но между раскатками тесту нужно давать полежать некоторое время в покое, чтобы при последующем раскатывании слои не разрывались.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более высокой температуре масло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приобретает мажущуюся консистенцию и вместо слоения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впитывается в тесто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пониженной температуре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масло теряет свою пластичность, крошится, в результате чего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разрываются слои теста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Выпекать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изделия из слоеного теста нужно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температуре не ниже ~220°С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иначе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из изделий вытекает масло, соответственно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готовые изделия получаются сухими и малослоистыми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85918" y="1500174"/>
            <a:ext cx="5572164" cy="36433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14480" y="1214422"/>
            <a:ext cx="5786478" cy="385765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85918" y="1428736"/>
            <a:ext cx="5572164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71472" y="357166"/>
            <a:ext cx="4214842" cy="2857520"/>
          </a:xfrm>
          <a:prstGeom prst="rect">
            <a:avLst/>
          </a:prstGeom>
          <a:noFill/>
        </p:spPr>
      </p:pic>
      <p:pic>
        <p:nvPicPr>
          <p:cNvPr id="3" name="Рисунок 2" descr="Слоеное бездрожжевое тесто"/>
          <p:cNvPicPr/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3500430" y="3286124"/>
            <a:ext cx="4214842" cy="292895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6" y="1357298"/>
            <a:ext cx="4929222" cy="34290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428860" y="1571612"/>
            <a:ext cx="4286280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 descr="Слоеное бездрожжевое тесто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500298" y="1571612"/>
            <a:ext cx="4214842" cy="30003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 descr="Слоеное бездрожжевое тесто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14348" y="571480"/>
            <a:ext cx="3571900" cy="2714644"/>
          </a:xfrm>
          <a:prstGeom prst="rect">
            <a:avLst/>
          </a:prstGeom>
          <a:noFill/>
        </p:spPr>
      </p:pic>
      <p:pic>
        <p:nvPicPr>
          <p:cNvPr id="3" name="Рисунок 285" descr="Слоеное бездрожжевое тесто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214810" y="3500438"/>
            <a:ext cx="3571900" cy="26432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 descr="Слоеное бездрожжевое тесто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14348" y="571480"/>
            <a:ext cx="3571900" cy="2928958"/>
          </a:xfrm>
          <a:prstGeom prst="rect">
            <a:avLst/>
          </a:prstGeom>
          <a:noFill/>
        </p:spPr>
      </p:pic>
      <p:pic>
        <p:nvPicPr>
          <p:cNvPr id="3" name="Рисунок 285" descr="Слоеное бездрожжевое тесто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572000" y="3571876"/>
            <a:ext cx="3571900" cy="26432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714480" y="1643050"/>
            <a:ext cx="5572164" cy="1071566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Молодцы!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38915" name="Picture 3" descr="D:\анимация\smile_7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357562"/>
            <a:ext cx="3071834" cy="242889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571868" y="2714620"/>
            <a:ext cx="4714908" cy="3357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714356"/>
            <a:ext cx="4572000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приготовления теста.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Яйцо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разбить в емкость, добавить воду, лимонную кислоту, соль, муку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замесить тесто до однородной консистенции.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7158" y="285728"/>
            <a:ext cx="81439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</a:t>
            </a:r>
            <a:endParaRPr kumimoji="0" lang="ru-RU" sz="20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Н.Г. Бутейкис, А.А. Жукова, Технология приготовления мучных кондитерских изделий, учебник, Москва, изд. ц. Академия, 2007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Слоеное пресное тесто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gotovim-doma.ru/view.php?r=367-recept-Testo-sloenoe-bystrogo-prigotovleniia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00232" y="214290"/>
            <a:ext cx="5214974" cy="3571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811012"/>
            <a:ext cx="8715436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Тесто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должно легко отставать от рук. 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Готовое тесто завернуть в пищевую пленку, чтобы не обветривалось (или положить в пакет) и оставить при комнатной температуре 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20 - 30 минут для набухания клейковины. </a:t>
            </a:r>
          </a:p>
          <a:p>
            <a:r>
              <a:rPr lang="ru-RU" dirty="0"/>
              <a:t>.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29058" y="2000240"/>
            <a:ext cx="4857784" cy="36433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428604"/>
            <a:ext cx="4572000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Следующий этап -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масла для слоения теста.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ливочное масло или маргарин нарезать кубиками, добавить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просеянную муку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(10% от массы масла), перемешать.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500166" y="2428868"/>
            <a:ext cx="6215106" cy="35719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1538" y="714356"/>
            <a:ext cx="685804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Полученный масляно-мучной ком переложить на лист пергамента или пищевую пленку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71670" y="2143116"/>
            <a:ext cx="5072098" cy="357190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1500174"/>
            <a:ext cx="535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4152904"/>
            <a:ext cx="535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28" y="1571612"/>
            <a:ext cx="535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000504"/>
            <a:ext cx="535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1071546"/>
            <a:ext cx="892971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Сформовать пласт толщиной 2 см и охладить до 13 – 14 град. 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357694"/>
            <a:ext cx="7929618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 раскатать в пласт толщиной 2 -2,5 см в средней части и 1 см к краям.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пласт теста выложить масляную лепешку так, чтобы она занимала примерно 2/3 всего теста и не доходила до краев, как минимум ~1-1,5 см</a:t>
            </a: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лоеное бездрожжевое тесто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43042" y="642918"/>
            <a:ext cx="5072098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499</Words>
  <Application>Microsoft Office PowerPoint</Application>
  <PresentationFormat>Экран (4:3)</PresentationFormat>
  <Paragraphs>67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Слоеное бездрожжевое тесто</dc:title>
  <dc:creator>User</dc:creator>
  <cp:lastModifiedBy>Qwerty</cp:lastModifiedBy>
  <cp:revision>30</cp:revision>
  <dcterms:created xsi:type="dcterms:W3CDTF">2012-03-10T08:12:37Z</dcterms:created>
  <dcterms:modified xsi:type="dcterms:W3CDTF">2016-04-15T11:42:50Z</dcterms:modified>
</cp:coreProperties>
</file>