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6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A%D1%80%D0%B0%D1%81%D0%BD%D0%B0%D1%8F_%D0%BA%D0%BD%D0%B8%D0%B3%D0%B0_%D0%A0%D0%BE%D1%81%D1%81%D0%B8%D0%B9%D1%81%D0%BA%D0%BE%D0%B9_%D0%A4%D0%B5%D0%B4%D0%B5%D1%80%D0%B0%D1%86%D0%B8%D0%B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9" y="2636912"/>
            <a:ext cx="4286489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Выполнила ученица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3 класса З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МБОУ НОШ № 21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Дидович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Растительный мир острова Сахалин включает множество редких охраняемых видов животных, растений и грибов и имеют статус охраняемых, то есть занесены в «Красную книгу Сахалинской области», при этом около трети из них одновременно входят в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Красная книга Российской Федерации"/>
              </a:rPr>
              <a:t>Красную книгу Российской Федерации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Одним  из представителей этой книги является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ЛАНДЫШ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6777317" cy="3508977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 майский – </a:t>
            </a:r>
          </a:p>
          <a:p>
            <a:pPr marL="6858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травянистое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многолетнее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ползучим</a:t>
            </a:r>
          </a:p>
          <a:p>
            <a:pPr marL="6858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корневищем, от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вырастают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цветоносные</a:t>
            </a:r>
          </a:p>
          <a:p>
            <a:pPr marL="6858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стебельки высотой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30 см. </a:t>
            </a: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Научное описание ландыша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3424"/>
            <a:ext cx="27363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9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555929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Ландыш, дар природы…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276871"/>
            <a:ext cx="475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знаем изящные, белоснежные и удивительно ароматные цветки ландыша с узорчатыми краями, которые серебристыми бусинками рассыпается по лесам. Форма цветка больше напоминает колокольчики. Однако с латинского языка слово “ландыш” переводится как «лилия цветущая в мае». </a:t>
            </a:r>
          </a:p>
        </p:txBody>
      </p:sp>
    </p:spTree>
    <p:extLst>
      <p:ext uri="{BB962C8B-B14F-4D97-AF65-F5344CB8AC3E}">
        <p14:creationId xmlns:p14="http://schemas.microsoft.com/office/powerpoint/2010/main" val="21737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он появляется из земли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острого шильца. Но проходит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ростки удлиняются и зеленеют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позднее разворачиваются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листья.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ландыша три типа листьев.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видим только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— зеленые.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846387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жизни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лет, а максимальный – 21 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которые старше 12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цветут. Поэтому,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срывая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для букета цветки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забывайте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третью часть цветоносов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семян.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6"/>
            <a:ext cx="2157413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8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андыш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ядовитым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растением,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зайца. Но для оленя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излюбленная еда. Красивая красная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ландыша — лакомство для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птиц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ядовита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584" y="2659443"/>
            <a:ext cx="288925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6166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67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</TotalTime>
  <Words>235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Научное описание ландыша </vt:lpstr>
      <vt:lpstr>Ландыш, дар природы…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Ландыши</dc:title>
  <dc:creator>school</dc:creator>
  <cp:lastModifiedBy>1</cp:lastModifiedBy>
  <cp:revision>10</cp:revision>
  <dcterms:created xsi:type="dcterms:W3CDTF">2013-11-23T00:36:57Z</dcterms:created>
  <dcterms:modified xsi:type="dcterms:W3CDTF">2017-01-15T13:00:39Z</dcterms:modified>
</cp:coreProperties>
</file>